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4" r:id="rId5"/>
    <p:sldId id="258" r:id="rId6"/>
    <p:sldId id="262" r:id="rId7"/>
    <p:sldId id="277" r:id="rId8"/>
    <p:sldId id="279" r:id="rId9"/>
    <p:sldId id="280" r:id="rId10"/>
    <p:sldId id="281" r:id="rId11"/>
    <p:sldId id="282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85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2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tags" Target="../tags/tag38.xml"/><Relationship Id="rId3" Type="http://schemas.openxmlformats.org/officeDocument/2006/relationships/image" Target="../media/image21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24.png"/><Relationship Id="rId7" Type="http://schemas.openxmlformats.org/officeDocument/2006/relationships/tags" Target="../tags/tag44.xml"/><Relationship Id="rId6" Type="http://schemas.openxmlformats.org/officeDocument/2006/relationships/image" Target="../media/image23.png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5.png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27.png"/><Relationship Id="rId7" Type="http://schemas.openxmlformats.org/officeDocument/2006/relationships/tags" Target="../tags/tag51.xml"/><Relationship Id="rId6" Type="http://schemas.openxmlformats.org/officeDocument/2006/relationships/image" Target="../media/image26.png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1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58.xml"/><Relationship Id="rId7" Type="http://schemas.openxmlformats.org/officeDocument/2006/relationships/image" Target="../media/image30.png"/><Relationship Id="rId6" Type="http://schemas.openxmlformats.org/officeDocument/2006/relationships/tags" Target="../tags/tag57.xml"/><Relationship Id="rId5" Type="http://schemas.openxmlformats.org/officeDocument/2006/relationships/image" Target="../media/image29.png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2.png"/><Relationship Id="rId10" Type="http://schemas.openxmlformats.org/officeDocument/2006/relationships/tags" Target="../tags/tag59.xml"/><Relationship Id="rId1" Type="http://schemas.openxmlformats.org/officeDocument/2006/relationships/tags" Target="../tags/tag5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image" Target="../media/image34.png"/><Relationship Id="rId7" Type="http://schemas.openxmlformats.org/officeDocument/2006/relationships/tags" Target="../tags/tag65.xml"/><Relationship Id="rId6" Type="http://schemas.openxmlformats.org/officeDocument/2006/relationships/image" Target="../media/image33.png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1" Type="http://schemas.openxmlformats.org/officeDocument/2006/relationships/tags" Target="../tags/tag6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image" Target="../media/image37.png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image" Target="../media/image36.png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9.png"/><Relationship Id="rId11" Type="http://schemas.openxmlformats.org/officeDocument/2006/relationships/tags" Target="../tags/tag74.xml"/><Relationship Id="rId10" Type="http://schemas.openxmlformats.org/officeDocument/2006/relationships/image" Target="../media/image38.png"/><Relationship Id="rId1" Type="http://schemas.openxmlformats.org/officeDocument/2006/relationships/tags" Target="../tags/tag6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81.xml"/><Relationship Id="rId7" Type="http://schemas.openxmlformats.org/officeDocument/2006/relationships/image" Target="../media/image40.pn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3.png"/><Relationship Id="rId12" Type="http://schemas.openxmlformats.org/officeDocument/2006/relationships/tags" Target="../tags/tag83.xml"/><Relationship Id="rId11" Type="http://schemas.openxmlformats.org/officeDocument/2006/relationships/image" Target="../media/image42.png"/><Relationship Id="rId10" Type="http://schemas.openxmlformats.org/officeDocument/2006/relationships/tags" Target="../tags/tag82.xml"/><Relationship Id="rId1" Type="http://schemas.openxmlformats.org/officeDocument/2006/relationships/tags" Target="../tags/tag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image" Target="../media/image44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5" Type="http://schemas.openxmlformats.org/officeDocument/2006/relationships/notesSlide" Target="../notesSlides/notesSlide16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7.png"/><Relationship Id="rId12" Type="http://schemas.openxmlformats.org/officeDocument/2006/relationships/tags" Target="../tags/tag92.xml"/><Relationship Id="rId11" Type="http://schemas.openxmlformats.org/officeDocument/2006/relationships/image" Target="../media/image46.png"/><Relationship Id="rId10" Type="http://schemas.openxmlformats.org/officeDocument/2006/relationships/tags" Target="../tags/tag91.xml"/><Relationship Id="rId1" Type="http://schemas.openxmlformats.org/officeDocument/2006/relationships/tags" Target="../tags/tag8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tags" Target="../tags/tag99.xml"/><Relationship Id="rId7" Type="http://schemas.openxmlformats.org/officeDocument/2006/relationships/image" Target="../media/image48.png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5" Type="http://schemas.openxmlformats.org/officeDocument/2006/relationships/notesSlide" Target="../notesSlides/notesSlide1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51.png"/><Relationship Id="rId12" Type="http://schemas.openxmlformats.org/officeDocument/2006/relationships/tags" Target="../tags/tag101.xml"/><Relationship Id="rId11" Type="http://schemas.openxmlformats.org/officeDocument/2006/relationships/image" Target="../media/image50.png"/><Relationship Id="rId10" Type="http://schemas.openxmlformats.org/officeDocument/2006/relationships/tags" Target="../tags/tag100.xml"/><Relationship Id="rId1" Type="http://schemas.openxmlformats.org/officeDocument/2006/relationships/tags" Target="../tags/tag9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1" Type="http://schemas.openxmlformats.org/officeDocument/2006/relationships/notesSlide" Target="../notesSlides/notesSlide18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03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20.xml"/><Relationship Id="rId4" Type="http://schemas.openxmlformats.org/officeDocument/2006/relationships/image" Target="../media/image4.png"/><Relationship Id="rId3" Type="http://schemas.openxmlformats.org/officeDocument/2006/relationships/tags" Target="../tags/tag19.xml"/><Relationship Id="rId2" Type="http://schemas.openxmlformats.org/officeDocument/2006/relationships/image" Target="../media/image3.png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tags" Target="../tags/tag24.xml"/><Relationship Id="rId6" Type="http://schemas.openxmlformats.org/officeDocument/2006/relationships/image" Target="../media/image8.png"/><Relationship Id="rId5" Type="http://schemas.openxmlformats.org/officeDocument/2006/relationships/tags" Target="../tags/tag23.xml"/><Relationship Id="rId4" Type="http://schemas.openxmlformats.org/officeDocument/2006/relationships/image" Target="../media/image7.png"/><Relationship Id="rId3" Type="http://schemas.openxmlformats.org/officeDocument/2006/relationships/tags" Target="../tags/tag22.xml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5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tags" Target="../tags/tag28.xml"/><Relationship Id="rId6" Type="http://schemas.openxmlformats.org/officeDocument/2006/relationships/image" Target="../media/image12.png"/><Relationship Id="rId5" Type="http://schemas.openxmlformats.org/officeDocument/2006/relationships/tags" Target="../tags/tag27.xml"/><Relationship Id="rId4" Type="http://schemas.openxmlformats.org/officeDocument/2006/relationships/image" Target="../media/image11.png"/><Relationship Id="rId3" Type="http://schemas.openxmlformats.org/officeDocument/2006/relationships/tags" Target="../tags/tag26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6.xml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png"/><Relationship Id="rId7" Type="http://schemas.openxmlformats.org/officeDocument/2006/relationships/tags" Target="../tags/tag32.xml"/><Relationship Id="rId6" Type="http://schemas.openxmlformats.org/officeDocument/2006/relationships/image" Target="../media/image16.png"/><Relationship Id="rId5" Type="http://schemas.openxmlformats.org/officeDocument/2006/relationships/tags" Target="../tags/tag31.xml"/><Relationship Id="rId4" Type="http://schemas.openxmlformats.org/officeDocument/2006/relationships/image" Target="../media/image15.png"/><Relationship Id="rId3" Type="http://schemas.openxmlformats.org/officeDocument/2006/relationships/tags" Target="../tags/tag30.xml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7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tags" Target="../tags/tag35.xml"/><Relationship Id="rId4" Type="http://schemas.openxmlformats.org/officeDocument/2006/relationships/image" Target="../media/image19.png"/><Relationship Id="rId3" Type="http://schemas.openxmlformats.org/officeDocument/2006/relationships/tags" Target="../tags/tag34.xml"/><Relationship Id="rId2" Type="http://schemas.openxmlformats.org/officeDocument/2006/relationships/image" Target="../media/image18.png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1026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82210" y="2938825"/>
            <a:ext cx="562662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spc="300" dirty="0">
                <a:solidFill>
                  <a:schemeClr val="bg1"/>
                </a:solidFill>
              </a:rPr>
              <a:t>课余运动</a:t>
            </a:r>
            <a:r>
              <a:rPr lang="zh-CN" altLang="en-US" sz="4800" b="1" spc="300" dirty="0">
                <a:solidFill>
                  <a:schemeClr val="bg1"/>
                </a:solidFill>
              </a:rPr>
              <a:t>管理系统</a:t>
            </a:r>
            <a:endParaRPr lang="zh-CN" altLang="en-US" sz="4800" b="1" spc="3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50915" y="4338955"/>
            <a:ext cx="2035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答辩人</a:t>
            </a:r>
            <a:r>
              <a:rPr lang="zh-CN" altLang="en-US" b="1" dirty="0" smtClean="0">
                <a:solidFill>
                  <a:schemeClr val="bg1"/>
                </a:solidFill>
              </a:rPr>
              <a:t>：同学社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6763" y="4312179"/>
            <a:ext cx="20167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导师</a:t>
            </a:r>
            <a:r>
              <a:rPr lang="zh-CN" altLang="en-US" b="1" dirty="0" smtClean="0">
                <a:solidFill>
                  <a:schemeClr val="bg1"/>
                </a:solidFill>
              </a:rPr>
              <a:t>：同学社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88155" y="5875923"/>
            <a:ext cx="342764" cy="342764"/>
            <a:chOff x="4688155" y="5875923"/>
            <a:chExt cx="342764" cy="342764"/>
          </a:xfrm>
        </p:grpSpPr>
        <p:sp>
          <p:nvSpPr>
            <p:cNvPr id="59" name="椭圆 58"/>
            <p:cNvSpPr/>
            <p:nvPr/>
          </p:nvSpPr>
          <p:spPr>
            <a:xfrm>
              <a:off x="4688155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763028" y="5947390"/>
              <a:ext cx="193018" cy="199830"/>
              <a:chOff x="5753100" y="3041650"/>
              <a:chExt cx="682626" cy="771526"/>
            </a:xfrm>
            <a:solidFill>
              <a:schemeClr val="accent1"/>
            </a:solidFill>
          </p:grpSpPr>
          <p:sp>
            <p:nvSpPr>
              <p:cNvPr id="61" name="Oval 202"/>
              <p:cNvSpPr>
                <a:spLocks noChangeArrowheads="1"/>
              </p:cNvSpPr>
              <p:nvPr/>
            </p:nvSpPr>
            <p:spPr bwMode="auto">
              <a:xfrm>
                <a:off x="5908675" y="3041650"/>
                <a:ext cx="119063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03"/>
              <p:cNvSpPr/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04"/>
              <p:cNvSpPr/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306387" y="5875923"/>
            <a:ext cx="342764" cy="342764"/>
            <a:chOff x="5306387" y="5875923"/>
            <a:chExt cx="342764" cy="342764"/>
          </a:xfrm>
        </p:grpSpPr>
        <p:sp>
          <p:nvSpPr>
            <p:cNvPr id="51" name="椭圆 50"/>
            <p:cNvSpPr/>
            <p:nvPr/>
          </p:nvSpPr>
          <p:spPr>
            <a:xfrm>
              <a:off x="5306387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70562" y="5961635"/>
              <a:ext cx="214413" cy="171339"/>
              <a:chOff x="5738813" y="3144838"/>
              <a:chExt cx="711200" cy="568325"/>
            </a:xfrm>
            <a:solidFill>
              <a:schemeClr val="accent1"/>
            </a:solidFill>
          </p:grpSpPr>
          <p:sp>
            <p:nvSpPr>
              <p:cNvPr id="52" name="Freeform 103"/>
              <p:cNvSpPr/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4"/>
              <p:cNvSpPr/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05"/>
              <p:cNvSpPr/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924618" y="5875923"/>
            <a:ext cx="342764" cy="342764"/>
            <a:chOff x="5924618" y="5875923"/>
            <a:chExt cx="342764" cy="342764"/>
          </a:xfrm>
        </p:grpSpPr>
        <p:sp>
          <p:nvSpPr>
            <p:cNvPr id="44" name="椭圆 43"/>
            <p:cNvSpPr/>
            <p:nvPr/>
          </p:nvSpPr>
          <p:spPr>
            <a:xfrm>
              <a:off x="5924618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999323" y="5949431"/>
              <a:ext cx="193355" cy="195748"/>
              <a:chOff x="5778500" y="3105150"/>
              <a:chExt cx="641350" cy="649288"/>
            </a:xfrm>
            <a:solidFill>
              <a:schemeClr val="accent1"/>
            </a:solidFill>
          </p:grpSpPr>
          <p:sp>
            <p:nvSpPr>
              <p:cNvPr id="45" name="Freeform 425"/>
              <p:cNvSpPr/>
              <p:nvPr/>
            </p:nvSpPr>
            <p:spPr bwMode="auto">
              <a:xfrm>
                <a:off x="5959475" y="3227388"/>
                <a:ext cx="217488" cy="438150"/>
              </a:xfrm>
              <a:custGeom>
                <a:avLst/>
                <a:gdLst>
                  <a:gd name="T0" fmla="*/ 36 w 137"/>
                  <a:gd name="T1" fmla="*/ 276 h 276"/>
                  <a:gd name="T2" fmla="*/ 101 w 137"/>
                  <a:gd name="T3" fmla="*/ 276 h 276"/>
                  <a:gd name="T4" fmla="*/ 101 w 137"/>
                  <a:gd name="T5" fmla="*/ 69 h 276"/>
                  <a:gd name="T6" fmla="*/ 137 w 137"/>
                  <a:gd name="T7" fmla="*/ 69 h 276"/>
                  <a:gd name="T8" fmla="*/ 67 w 137"/>
                  <a:gd name="T9" fmla="*/ 0 h 276"/>
                  <a:gd name="T10" fmla="*/ 0 w 137"/>
                  <a:gd name="T11" fmla="*/ 69 h 276"/>
                  <a:gd name="T12" fmla="*/ 36 w 137"/>
                  <a:gd name="T13" fmla="*/ 69 h 276"/>
                  <a:gd name="T14" fmla="*/ 36 w 137"/>
                  <a:gd name="T1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276">
                    <a:moveTo>
                      <a:pt x="36" y="276"/>
                    </a:moveTo>
                    <a:lnTo>
                      <a:pt x="101" y="276"/>
                    </a:lnTo>
                    <a:lnTo>
                      <a:pt x="101" y="69"/>
                    </a:lnTo>
                    <a:lnTo>
                      <a:pt x="137" y="69"/>
                    </a:lnTo>
                    <a:lnTo>
                      <a:pt x="67" y="0"/>
                    </a:lnTo>
                    <a:lnTo>
                      <a:pt x="0" y="69"/>
                    </a:lnTo>
                    <a:lnTo>
                      <a:pt x="36" y="69"/>
                    </a:lnTo>
                    <a:lnTo>
                      <a:pt x="3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26"/>
              <p:cNvSpPr/>
              <p:nvPr/>
            </p:nvSpPr>
            <p:spPr bwMode="auto">
              <a:xfrm>
                <a:off x="5783263" y="3398838"/>
                <a:ext cx="214313" cy="266700"/>
              </a:xfrm>
              <a:custGeom>
                <a:avLst/>
                <a:gdLst>
                  <a:gd name="T0" fmla="*/ 36 w 135"/>
                  <a:gd name="T1" fmla="*/ 168 h 168"/>
                  <a:gd name="T2" fmla="*/ 98 w 135"/>
                  <a:gd name="T3" fmla="*/ 168 h 168"/>
                  <a:gd name="T4" fmla="*/ 98 w 135"/>
                  <a:gd name="T5" fmla="*/ 70 h 168"/>
                  <a:gd name="T6" fmla="*/ 135 w 135"/>
                  <a:gd name="T7" fmla="*/ 70 h 168"/>
                  <a:gd name="T8" fmla="*/ 67 w 135"/>
                  <a:gd name="T9" fmla="*/ 0 h 168"/>
                  <a:gd name="T10" fmla="*/ 0 w 135"/>
                  <a:gd name="T11" fmla="*/ 70 h 168"/>
                  <a:gd name="T12" fmla="*/ 36 w 135"/>
                  <a:gd name="T13" fmla="*/ 70 h 168"/>
                  <a:gd name="T14" fmla="*/ 36 w 135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68">
                    <a:moveTo>
                      <a:pt x="36" y="168"/>
                    </a:moveTo>
                    <a:lnTo>
                      <a:pt x="98" y="168"/>
                    </a:lnTo>
                    <a:lnTo>
                      <a:pt x="98" y="70"/>
                    </a:lnTo>
                    <a:lnTo>
                      <a:pt x="135" y="70"/>
                    </a:lnTo>
                    <a:lnTo>
                      <a:pt x="67" y="0"/>
                    </a:lnTo>
                    <a:lnTo>
                      <a:pt x="0" y="70"/>
                    </a:lnTo>
                    <a:lnTo>
                      <a:pt x="36" y="70"/>
                    </a:lnTo>
                    <a:lnTo>
                      <a:pt x="3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427"/>
              <p:cNvSpPr>
                <a:spLocks noChangeArrowheads="1"/>
              </p:cNvSpPr>
              <p:nvPr/>
            </p:nvSpPr>
            <p:spPr bwMode="auto">
              <a:xfrm>
                <a:off x="5778500" y="3692525"/>
                <a:ext cx="641350" cy="61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Oval 428"/>
              <p:cNvSpPr>
                <a:spLocks noChangeArrowheads="1"/>
              </p:cNvSpPr>
              <p:nvPr/>
            </p:nvSpPr>
            <p:spPr bwMode="auto">
              <a:xfrm>
                <a:off x="6248400" y="3105150"/>
                <a:ext cx="88900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29"/>
              <p:cNvSpPr/>
              <p:nvPr/>
            </p:nvSpPr>
            <p:spPr bwMode="auto">
              <a:xfrm>
                <a:off x="6188075" y="3222625"/>
                <a:ext cx="206375" cy="442913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542850" y="5875923"/>
            <a:ext cx="342764" cy="342764"/>
            <a:chOff x="6542850" y="5875923"/>
            <a:chExt cx="342764" cy="342764"/>
          </a:xfrm>
        </p:grpSpPr>
        <p:sp>
          <p:nvSpPr>
            <p:cNvPr id="40" name="椭圆 39"/>
            <p:cNvSpPr/>
            <p:nvPr/>
          </p:nvSpPr>
          <p:spPr>
            <a:xfrm>
              <a:off x="6542850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626221" y="5960251"/>
              <a:ext cx="200055" cy="198141"/>
              <a:chOff x="5767388" y="3098800"/>
              <a:chExt cx="663575" cy="657225"/>
            </a:xfrm>
            <a:solidFill>
              <a:schemeClr val="accent1"/>
            </a:solidFill>
          </p:grpSpPr>
          <p:sp>
            <p:nvSpPr>
              <p:cNvPr id="41" name="Freeform 253"/>
              <p:cNvSpPr>
                <a:spLocks noEditPoints="1"/>
              </p:cNvSpPr>
              <p:nvPr/>
            </p:nvSpPr>
            <p:spPr bwMode="auto">
              <a:xfrm>
                <a:off x="5767388" y="3098800"/>
                <a:ext cx="663575" cy="519113"/>
              </a:xfrm>
              <a:custGeom>
                <a:avLst/>
                <a:gdLst>
                  <a:gd name="T0" fmla="*/ 165 w 174"/>
                  <a:gd name="T1" fmla="*/ 0 h 136"/>
                  <a:gd name="T2" fmla="*/ 9 w 174"/>
                  <a:gd name="T3" fmla="*/ 0 h 136"/>
                  <a:gd name="T4" fmla="*/ 0 w 174"/>
                  <a:gd name="T5" fmla="*/ 9 h 136"/>
                  <a:gd name="T6" fmla="*/ 0 w 174"/>
                  <a:gd name="T7" fmla="*/ 128 h 136"/>
                  <a:gd name="T8" fmla="*/ 9 w 174"/>
                  <a:gd name="T9" fmla="*/ 136 h 136"/>
                  <a:gd name="T10" fmla="*/ 50 w 174"/>
                  <a:gd name="T11" fmla="*/ 136 h 136"/>
                  <a:gd name="T12" fmla="*/ 41 w 174"/>
                  <a:gd name="T13" fmla="*/ 121 h 136"/>
                  <a:gd name="T14" fmla="*/ 17 w 174"/>
                  <a:gd name="T15" fmla="*/ 121 h 136"/>
                  <a:gd name="T16" fmla="*/ 17 w 174"/>
                  <a:gd name="T17" fmla="*/ 16 h 136"/>
                  <a:gd name="T18" fmla="*/ 157 w 174"/>
                  <a:gd name="T19" fmla="*/ 16 h 136"/>
                  <a:gd name="T20" fmla="*/ 157 w 174"/>
                  <a:gd name="T21" fmla="*/ 121 h 136"/>
                  <a:gd name="T22" fmla="*/ 133 w 174"/>
                  <a:gd name="T23" fmla="*/ 121 h 136"/>
                  <a:gd name="T24" fmla="*/ 133 w 174"/>
                  <a:gd name="T25" fmla="*/ 127 h 136"/>
                  <a:gd name="T26" fmla="*/ 131 w 174"/>
                  <a:gd name="T27" fmla="*/ 136 h 136"/>
                  <a:gd name="T28" fmla="*/ 165 w 174"/>
                  <a:gd name="T29" fmla="*/ 136 h 136"/>
                  <a:gd name="T30" fmla="*/ 174 w 174"/>
                  <a:gd name="T31" fmla="*/ 128 h 136"/>
                  <a:gd name="T32" fmla="*/ 174 w 174"/>
                  <a:gd name="T33" fmla="*/ 9 h 136"/>
                  <a:gd name="T34" fmla="*/ 165 w 174"/>
                  <a:gd name="T35" fmla="*/ 0 h 136"/>
                  <a:gd name="T36" fmla="*/ 8 w 174"/>
                  <a:gd name="T37" fmla="*/ 74 h 136"/>
                  <a:gd name="T38" fmla="*/ 3 w 174"/>
                  <a:gd name="T39" fmla="*/ 68 h 136"/>
                  <a:gd name="T40" fmla="*/ 8 w 174"/>
                  <a:gd name="T41" fmla="*/ 63 h 136"/>
                  <a:gd name="T42" fmla="*/ 14 w 174"/>
                  <a:gd name="T43" fmla="*/ 68 h 136"/>
                  <a:gd name="T44" fmla="*/ 8 w 174"/>
                  <a:gd name="T45" fmla="*/ 7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6">
                    <a:moveTo>
                      <a:pt x="16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2"/>
                      <a:pt x="4" y="136"/>
                      <a:pt x="9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6" y="131"/>
                      <a:pt x="43" y="126"/>
                      <a:pt x="41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21"/>
                      <a:pt x="157" y="121"/>
                      <a:pt x="157" y="121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33" y="130"/>
                      <a:pt x="132" y="133"/>
                      <a:pt x="131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70" y="136"/>
                      <a:pt x="174" y="132"/>
                      <a:pt x="174" y="12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4"/>
                      <a:pt x="170" y="0"/>
                      <a:pt x="165" y="0"/>
                    </a:cubicBezTo>
                    <a:close/>
                    <a:moveTo>
                      <a:pt x="8" y="74"/>
                    </a:moveTo>
                    <a:cubicBezTo>
                      <a:pt x="5" y="74"/>
                      <a:pt x="3" y="71"/>
                      <a:pt x="3" y="68"/>
                    </a:cubicBezTo>
                    <a:cubicBezTo>
                      <a:pt x="3" y="65"/>
                      <a:pt x="5" y="63"/>
                      <a:pt x="8" y="63"/>
                    </a:cubicBezTo>
                    <a:cubicBezTo>
                      <a:pt x="11" y="63"/>
                      <a:pt x="14" y="65"/>
                      <a:pt x="14" y="68"/>
                    </a:cubicBezTo>
                    <a:cubicBezTo>
                      <a:pt x="14" y="71"/>
                      <a:pt x="11" y="74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54"/>
              <p:cNvSpPr/>
              <p:nvPr/>
            </p:nvSpPr>
            <p:spPr bwMode="auto">
              <a:xfrm>
                <a:off x="5913438" y="3235325"/>
                <a:ext cx="334963" cy="520700"/>
              </a:xfrm>
              <a:custGeom>
                <a:avLst/>
                <a:gdLst>
                  <a:gd name="T0" fmla="*/ 88 w 88"/>
                  <a:gd name="T1" fmla="*/ 72 h 136"/>
                  <a:gd name="T2" fmla="*/ 88 w 88"/>
                  <a:gd name="T3" fmla="*/ 69 h 136"/>
                  <a:gd name="T4" fmla="*/ 88 w 88"/>
                  <a:gd name="T5" fmla="*/ 47 h 136"/>
                  <a:gd name="T6" fmla="*/ 81 w 88"/>
                  <a:gd name="T7" fmla="*/ 40 h 136"/>
                  <a:gd name="T8" fmla="*/ 73 w 88"/>
                  <a:gd name="T9" fmla="*/ 47 h 136"/>
                  <a:gd name="T10" fmla="*/ 73 w 88"/>
                  <a:gd name="T11" fmla="*/ 49 h 136"/>
                  <a:gd name="T12" fmla="*/ 72 w 88"/>
                  <a:gd name="T13" fmla="*/ 48 h 136"/>
                  <a:gd name="T14" fmla="*/ 72 w 88"/>
                  <a:gd name="T15" fmla="*/ 37 h 136"/>
                  <a:gd name="T16" fmla="*/ 64 w 88"/>
                  <a:gd name="T17" fmla="*/ 30 h 136"/>
                  <a:gd name="T18" fmla="*/ 57 w 88"/>
                  <a:gd name="T19" fmla="*/ 37 h 136"/>
                  <a:gd name="T20" fmla="*/ 57 w 88"/>
                  <a:gd name="T21" fmla="*/ 43 h 136"/>
                  <a:gd name="T22" fmla="*/ 55 w 88"/>
                  <a:gd name="T23" fmla="*/ 43 h 136"/>
                  <a:gd name="T24" fmla="*/ 55 w 88"/>
                  <a:gd name="T25" fmla="*/ 31 h 136"/>
                  <a:gd name="T26" fmla="*/ 48 w 88"/>
                  <a:gd name="T27" fmla="*/ 24 h 136"/>
                  <a:gd name="T28" fmla="*/ 40 w 88"/>
                  <a:gd name="T29" fmla="*/ 31 h 136"/>
                  <a:gd name="T30" fmla="*/ 40 w 88"/>
                  <a:gd name="T31" fmla="*/ 40 h 136"/>
                  <a:gd name="T32" fmla="*/ 38 w 88"/>
                  <a:gd name="T33" fmla="*/ 41 h 136"/>
                  <a:gd name="T34" fmla="*/ 38 w 88"/>
                  <a:gd name="T35" fmla="*/ 7 h 136"/>
                  <a:gd name="T36" fmla="*/ 31 w 88"/>
                  <a:gd name="T37" fmla="*/ 0 h 136"/>
                  <a:gd name="T38" fmla="*/ 24 w 88"/>
                  <a:gd name="T39" fmla="*/ 7 h 136"/>
                  <a:gd name="T40" fmla="*/ 24 w 88"/>
                  <a:gd name="T41" fmla="*/ 67 h 136"/>
                  <a:gd name="T42" fmla="*/ 22 w 88"/>
                  <a:gd name="T43" fmla="*/ 56 h 136"/>
                  <a:gd name="T44" fmla="*/ 8 w 88"/>
                  <a:gd name="T45" fmla="*/ 40 h 136"/>
                  <a:gd name="T46" fmla="*/ 1 w 88"/>
                  <a:gd name="T47" fmla="*/ 46 h 136"/>
                  <a:gd name="T48" fmla="*/ 8 w 88"/>
                  <a:gd name="T49" fmla="*/ 73 h 136"/>
                  <a:gd name="T50" fmla="*/ 20 w 88"/>
                  <a:gd name="T51" fmla="*/ 98 h 136"/>
                  <a:gd name="T52" fmla="*/ 22 w 88"/>
                  <a:gd name="T53" fmla="*/ 101 h 136"/>
                  <a:gd name="T54" fmla="*/ 32 w 88"/>
                  <a:gd name="T55" fmla="*/ 111 h 136"/>
                  <a:gd name="T56" fmla="*/ 32 w 88"/>
                  <a:gd name="T57" fmla="*/ 136 h 136"/>
                  <a:gd name="T58" fmla="*/ 81 w 88"/>
                  <a:gd name="T59" fmla="*/ 136 h 136"/>
                  <a:gd name="T60" fmla="*/ 81 w 88"/>
                  <a:gd name="T61" fmla="*/ 110 h 136"/>
                  <a:gd name="T62" fmla="*/ 87 w 88"/>
                  <a:gd name="T63" fmla="*/ 91 h 136"/>
                  <a:gd name="T64" fmla="*/ 88 w 88"/>
                  <a:gd name="T65" fmla="*/ 72 h 136"/>
                  <a:gd name="T66" fmla="*/ 88 w 88"/>
                  <a:gd name="T67" fmla="*/ 72 h 136"/>
                  <a:gd name="T68" fmla="*/ 88 w 88"/>
                  <a:gd name="T69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6">
                    <a:moveTo>
                      <a:pt x="88" y="72"/>
                    </a:moveTo>
                    <a:cubicBezTo>
                      <a:pt x="88" y="71"/>
                      <a:pt x="88" y="70"/>
                      <a:pt x="88" y="6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3"/>
                      <a:pt x="85" y="40"/>
                      <a:pt x="81" y="40"/>
                    </a:cubicBezTo>
                    <a:cubicBezTo>
                      <a:pt x="77" y="40"/>
                      <a:pt x="73" y="43"/>
                      <a:pt x="73" y="47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2" y="48"/>
                      <a:pt x="72" y="48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68" y="30"/>
                      <a:pt x="64" y="30"/>
                    </a:cubicBezTo>
                    <a:cubicBezTo>
                      <a:pt x="60" y="30"/>
                      <a:pt x="57" y="33"/>
                      <a:pt x="57" y="37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6" y="43"/>
                      <a:pt x="56" y="43"/>
                      <a:pt x="55" y="4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27"/>
                      <a:pt x="52" y="24"/>
                      <a:pt x="48" y="24"/>
                    </a:cubicBezTo>
                    <a:cubicBezTo>
                      <a:pt x="44" y="24"/>
                      <a:pt x="40" y="27"/>
                      <a:pt x="40" y="3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2" y="63"/>
                      <a:pt x="22" y="59"/>
                      <a:pt x="22" y="56"/>
                    </a:cubicBezTo>
                    <a:cubicBezTo>
                      <a:pt x="19" y="44"/>
                      <a:pt x="12" y="39"/>
                      <a:pt x="8" y="40"/>
                    </a:cubicBezTo>
                    <a:cubicBezTo>
                      <a:pt x="7" y="40"/>
                      <a:pt x="0" y="43"/>
                      <a:pt x="1" y="46"/>
                    </a:cubicBezTo>
                    <a:cubicBezTo>
                      <a:pt x="2" y="48"/>
                      <a:pt x="7" y="60"/>
                      <a:pt x="8" y="73"/>
                    </a:cubicBezTo>
                    <a:cubicBezTo>
                      <a:pt x="8" y="82"/>
                      <a:pt x="14" y="91"/>
                      <a:pt x="20" y="98"/>
                    </a:cubicBezTo>
                    <a:cubicBezTo>
                      <a:pt x="20" y="99"/>
                      <a:pt x="21" y="100"/>
                      <a:pt x="22" y="10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5" y="104"/>
                      <a:pt x="87" y="97"/>
                      <a:pt x="87" y="91"/>
                    </a:cubicBezTo>
                    <a:cubicBezTo>
                      <a:pt x="88" y="85"/>
                      <a:pt x="88" y="78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161082" y="5875923"/>
            <a:ext cx="342764" cy="342764"/>
            <a:chOff x="7161082" y="5875923"/>
            <a:chExt cx="342764" cy="342764"/>
          </a:xfrm>
        </p:grpSpPr>
        <p:sp>
          <p:nvSpPr>
            <p:cNvPr id="22" name="椭圆 21"/>
            <p:cNvSpPr/>
            <p:nvPr/>
          </p:nvSpPr>
          <p:spPr>
            <a:xfrm>
              <a:off x="7161082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>
              <a:grpSpLocks noChangeAspect="1"/>
            </p:cNvGrpSpPr>
            <p:nvPr/>
          </p:nvGrpSpPr>
          <p:grpSpPr>
            <a:xfrm flipH="1">
              <a:off x="7229508" y="5947390"/>
              <a:ext cx="205911" cy="199830"/>
              <a:chOff x="5719763" y="3063875"/>
              <a:chExt cx="752475" cy="730250"/>
            </a:xfrm>
            <a:solidFill>
              <a:schemeClr val="accent1"/>
            </a:solidFill>
          </p:grpSpPr>
          <p:sp>
            <p:nvSpPr>
              <p:cNvPr id="23" name="Oval 154"/>
              <p:cNvSpPr>
                <a:spLocks noChangeArrowheads="1"/>
              </p:cNvSpPr>
              <p:nvPr/>
            </p:nvSpPr>
            <p:spPr bwMode="auto">
              <a:xfrm>
                <a:off x="6161088" y="3098800"/>
                <a:ext cx="95250" cy="117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Rectangle 155"/>
              <p:cNvSpPr>
                <a:spLocks noChangeArrowheads="1"/>
              </p:cNvSpPr>
              <p:nvPr/>
            </p:nvSpPr>
            <p:spPr bwMode="auto">
              <a:xfrm>
                <a:off x="6210301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56"/>
              <p:cNvSpPr/>
              <p:nvPr/>
            </p:nvSpPr>
            <p:spPr bwMode="auto">
              <a:xfrm>
                <a:off x="6191251" y="3235325"/>
                <a:ext cx="33338" cy="33338"/>
              </a:xfrm>
              <a:custGeom>
                <a:avLst/>
                <a:gdLst>
                  <a:gd name="T0" fmla="*/ 17 w 21"/>
                  <a:gd name="T1" fmla="*/ 0 h 21"/>
                  <a:gd name="T2" fmla="*/ 21 w 21"/>
                  <a:gd name="T3" fmla="*/ 12 h 21"/>
                  <a:gd name="T4" fmla="*/ 12 w 21"/>
                  <a:gd name="T5" fmla="*/ 21 h 21"/>
                  <a:gd name="T6" fmla="*/ 0 w 21"/>
                  <a:gd name="T7" fmla="*/ 12 h 21"/>
                  <a:gd name="T8" fmla="*/ 5 w 21"/>
                  <a:gd name="T9" fmla="*/ 0 h 21"/>
                  <a:gd name="T10" fmla="*/ 17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7" y="0"/>
                    </a:moveTo>
                    <a:lnTo>
                      <a:pt x="21" y="12"/>
                    </a:lnTo>
                    <a:lnTo>
                      <a:pt x="12" y="21"/>
                    </a:lnTo>
                    <a:lnTo>
                      <a:pt x="0" y="12"/>
                    </a:lnTo>
                    <a:lnTo>
                      <a:pt x="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57"/>
              <p:cNvSpPr/>
              <p:nvPr/>
            </p:nvSpPr>
            <p:spPr bwMode="auto">
              <a:xfrm>
                <a:off x="6191251" y="3257550"/>
                <a:ext cx="33338" cy="141288"/>
              </a:xfrm>
              <a:custGeom>
                <a:avLst/>
                <a:gdLst>
                  <a:gd name="T0" fmla="*/ 19 w 21"/>
                  <a:gd name="T1" fmla="*/ 0 h 89"/>
                  <a:gd name="T2" fmla="*/ 21 w 21"/>
                  <a:gd name="T3" fmla="*/ 82 h 89"/>
                  <a:gd name="T4" fmla="*/ 12 w 21"/>
                  <a:gd name="T5" fmla="*/ 89 h 89"/>
                  <a:gd name="T6" fmla="*/ 0 w 21"/>
                  <a:gd name="T7" fmla="*/ 82 h 89"/>
                  <a:gd name="T8" fmla="*/ 5 w 21"/>
                  <a:gd name="T9" fmla="*/ 0 h 89"/>
                  <a:gd name="T10" fmla="*/ 19 w 21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9">
                    <a:moveTo>
                      <a:pt x="19" y="0"/>
                    </a:moveTo>
                    <a:lnTo>
                      <a:pt x="21" y="82"/>
                    </a:lnTo>
                    <a:lnTo>
                      <a:pt x="12" y="89"/>
                    </a:lnTo>
                    <a:lnTo>
                      <a:pt x="0" y="82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158"/>
              <p:cNvSpPr>
                <a:spLocks noChangeArrowheads="1"/>
              </p:cNvSpPr>
              <p:nvPr/>
            </p:nvSpPr>
            <p:spPr bwMode="auto">
              <a:xfrm>
                <a:off x="5856288" y="3063875"/>
                <a:ext cx="111125" cy="133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159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60"/>
              <p:cNvSpPr/>
              <p:nvPr/>
            </p:nvSpPr>
            <p:spPr bwMode="auto">
              <a:xfrm>
                <a:off x="5722938" y="3322638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161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62"/>
              <p:cNvSpPr/>
              <p:nvPr/>
            </p:nvSpPr>
            <p:spPr bwMode="auto">
              <a:xfrm>
                <a:off x="5894388" y="3205163"/>
                <a:ext cx="34925" cy="41275"/>
              </a:xfrm>
              <a:custGeom>
                <a:avLst/>
                <a:gdLst>
                  <a:gd name="T0" fmla="*/ 19 w 22"/>
                  <a:gd name="T1" fmla="*/ 0 h 26"/>
                  <a:gd name="T2" fmla="*/ 22 w 22"/>
                  <a:gd name="T3" fmla="*/ 16 h 26"/>
                  <a:gd name="T4" fmla="*/ 12 w 22"/>
                  <a:gd name="T5" fmla="*/ 26 h 26"/>
                  <a:gd name="T6" fmla="*/ 0 w 22"/>
                  <a:gd name="T7" fmla="*/ 16 h 26"/>
                  <a:gd name="T8" fmla="*/ 5 w 22"/>
                  <a:gd name="T9" fmla="*/ 0 h 26"/>
                  <a:gd name="T10" fmla="*/ 19 w 22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6">
                    <a:moveTo>
                      <a:pt x="19" y="0"/>
                    </a:moveTo>
                    <a:lnTo>
                      <a:pt x="22" y="16"/>
                    </a:lnTo>
                    <a:lnTo>
                      <a:pt x="12" y="2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63"/>
              <p:cNvSpPr/>
              <p:nvPr/>
            </p:nvSpPr>
            <p:spPr bwMode="auto">
              <a:xfrm>
                <a:off x="5891213" y="3235325"/>
                <a:ext cx="41275" cy="166688"/>
              </a:xfrm>
              <a:custGeom>
                <a:avLst/>
                <a:gdLst>
                  <a:gd name="T0" fmla="*/ 21 w 26"/>
                  <a:gd name="T1" fmla="*/ 0 h 105"/>
                  <a:gd name="T2" fmla="*/ 26 w 26"/>
                  <a:gd name="T3" fmla="*/ 96 h 105"/>
                  <a:gd name="T4" fmla="*/ 14 w 26"/>
                  <a:gd name="T5" fmla="*/ 105 h 105"/>
                  <a:gd name="T6" fmla="*/ 0 w 26"/>
                  <a:gd name="T7" fmla="*/ 96 h 105"/>
                  <a:gd name="T8" fmla="*/ 4 w 26"/>
                  <a:gd name="T9" fmla="*/ 0 h 105"/>
                  <a:gd name="T10" fmla="*/ 21 w 26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5">
                    <a:moveTo>
                      <a:pt x="21" y="0"/>
                    </a:moveTo>
                    <a:lnTo>
                      <a:pt x="26" y="96"/>
                    </a:lnTo>
                    <a:lnTo>
                      <a:pt x="14" y="105"/>
                    </a:lnTo>
                    <a:lnTo>
                      <a:pt x="0" y="96"/>
                    </a:lnTo>
                    <a:lnTo>
                      <a:pt x="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64"/>
              <p:cNvSpPr>
                <a:spLocks noEditPoints="1"/>
              </p:cNvSpPr>
              <p:nvPr/>
            </p:nvSpPr>
            <p:spPr bwMode="auto">
              <a:xfrm>
                <a:off x="5719763" y="3211513"/>
                <a:ext cx="373063" cy="547688"/>
              </a:xfrm>
              <a:custGeom>
                <a:avLst/>
                <a:gdLst>
                  <a:gd name="T0" fmla="*/ 60 w 98"/>
                  <a:gd name="T1" fmla="*/ 74 h 144"/>
                  <a:gd name="T2" fmla="*/ 75 w 98"/>
                  <a:gd name="T3" fmla="*/ 57 h 144"/>
                  <a:gd name="T4" fmla="*/ 74 w 98"/>
                  <a:gd name="T5" fmla="*/ 36 h 144"/>
                  <a:gd name="T6" fmla="*/ 77 w 98"/>
                  <a:gd name="T7" fmla="*/ 40 h 144"/>
                  <a:gd name="T8" fmla="*/ 78 w 98"/>
                  <a:gd name="T9" fmla="*/ 57 h 144"/>
                  <a:gd name="T10" fmla="*/ 98 w 98"/>
                  <a:gd name="T11" fmla="*/ 57 h 144"/>
                  <a:gd name="T12" fmla="*/ 92 w 98"/>
                  <a:gd name="T13" fmla="*/ 31 h 144"/>
                  <a:gd name="T14" fmla="*/ 74 w 98"/>
                  <a:gd name="T15" fmla="*/ 4 h 144"/>
                  <a:gd name="T16" fmla="*/ 63 w 98"/>
                  <a:gd name="T17" fmla="*/ 0 h 144"/>
                  <a:gd name="T18" fmla="*/ 63 w 98"/>
                  <a:gd name="T19" fmla="*/ 0 h 144"/>
                  <a:gd name="T20" fmla="*/ 69 w 98"/>
                  <a:gd name="T21" fmla="*/ 5 h 144"/>
                  <a:gd name="T22" fmla="*/ 61 w 98"/>
                  <a:gd name="T23" fmla="*/ 9 h 144"/>
                  <a:gd name="T24" fmla="*/ 65 w 98"/>
                  <a:gd name="T25" fmla="*/ 15 h 144"/>
                  <a:gd name="T26" fmla="*/ 51 w 98"/>
                  <a:gd name="T27" fmla="*/ 46 h 144"/>
                  <a:gd name="T28" fmla="*/ 51 w 98"/>
                  <a:gd name="T29" fmla="*/ 46 h 144"/>
                  <a:gd name="T30" fmla="*/ 51 w 98"/>
                  <a:gd name="T31" fmla="*/ 46 h 144"/>
                  <a:gd name="T32" fmla="*/ 51 w 98"/>
                  <a:gd name="T33" fmla="*/ 46 h 144"/>
                  <a:gd name="T34" fmla="*/ 51 w 98"/>
                  <a:gd name="T35" fmla="*/ 46 h 144"/>
                  <a:gd name="T36" fmla="*/ 36 w 98"/>
                  <a:gd name="T37" fmla="*/ 15 h 144"/>
                  <a:gd name="T38" fmla="*/ 40 w 98"/>
                  <a:gd name="T39" fmla="*/ 9 h 144"/>
                  <a:gd name="T40" fmla="*/ 33 w 98"/>
                  <a:gd name="T41" fmla="*/ 5 h 144"/>
                  <a:gd name="T42" fmla="*/ 39 w 98"/>
                  <a:gd name="T43" fmla="*/ 0 h 144"/>
                  <a:gd name="T44" fmla="*/ 39 w 98"/>
                  <a:gd name="T45" fmla="*/ 0 h 144"/>
                  <a:gd name="T46" fmla="*/ 31 w 98"/>
                  <a:gd name="T47" fmla="*/ 0 h 144"/>
                  <a:gd name="T48" fmla="*/ 25 w 98"/>
                  <a:gd name="T49" fmla="*/ 3 h 144"/>
                  <a:gd name="T50" fmla="*/ 1 w 98"/>
                  <a:gd name="T51" fmla="*/ 29 h 144"/>
                  <a:gd name="T52" fmla="*/ 1 w 98"/>
                  <a:gd name="T53" fmla="*/ 29 h 144"/>
                  <a:gd name="T54" fmla="*/ 1 w 98"/>
                  <a:gd name="T55" fmla="*/ 30 h 144"/>
                  <a:gd name="T56" fmla="*/ 0 w 98"/>
                  <a:gd name="T57" fmla="*/ 40 h 144"/>
                  <a:gd name="T58" fmla="*/ 0 w 98"/>
                  <a:gd name="T59" fmla="*/ 41 h 144"/>
                  <a:gd name="T60" fmla="*/ 0 w 98"/>
                  <a:gd name="T61" fmla="*/ 42 h 144"/>
                  <a:gd name="T62" fmla="*/ 1 w 98"/>
                  <a:gd name="T63" fmla="*/ 44 h 144"/>
                  <a:gd name="T64" fmla="*/ 3 w 98"/>
                  <a:gd name="T65" fmla="*/ 48 h 144"/>
                  <a:gd name="T66" fmla="*/ 7 w 98"/>
                  <a:gd name="T67" fmla="*/ 55 h 144"/>
                  <a:gd name="T68" fmla="*/ 15 w 98"/>
                  <a:gd name="T69" fmla="*/ 71 h 144"/>
                  <a:gd name="T70" fmla="*/ 26 w 98"/>
                  <a:gd name="T71" fmla="*/ 65 h 144"/>
                  <a:gd name="T72" fmla="*/ 26 w 98"/>
                  <a:gd name="T73" fmla="*/ 75 h 144"/>
                  <a:gd name="T74" fmla="*/ 26 w 98"/>
                  <a:gd name="T75" fmla="*/ 76 h 144"/>
                  <a:gd name="T76" fmla="*/ 28 w 98"/>
                  <a:gd name="T77" fmla="*/ 76 h 144"/>
                  <a:gd name="T78" fmla="*/ 30 w 98"/>
                  <a:gd name="T79" fmla="*/ 144 h 144"/>
                  <a:gd name="T80" fmla="*/ 50 w 98"/>
                  <a:gd name="T81" fmla="*/ 144 h 144"/>
                  <a:gd name="T82" fmla="*/ 50 w 98"/>
                  <a:gd name="T83" fmla="*/ 76 h 144"/>
                  <a:gd name="T84" fmla="*/ 52 w 98"/>
                  <a:gd name="T85" fmla="*/ 76 h 144"/>
                  <a:gd name="T86" fmla="*/ 54 w 98"/>
                  <a:gd name="T87" fmla="*/ 144 h 144"/>
                  <a:gd name="T88" fmla="*/ 60 w 98"/>
                  <a:gd name="T89" fmla="*/ 144 h 144"/>
                  <a:gd name="T90" fmla="*/ 60 w 98"/>
                  <a:gd name="T91" fmla="*/ 74 h 144"/>
                  <a:gd name="T92" fmla="*/ 27 w 98"/>
                  <a:gd name="T93" fmla="*/ 50 h 144"/>
                  <a:gd name="T94" fmla="*/ 24 w 98"/>
                  <a:gd name="T95" fmla="*/ 46 h 144"/>
                  <a:gd name="T96" fmla="*/ 20 w 98"/>
                  <a:gd name="T97" fmla="*/ 39 h 144"/>
                  <a:gd name="T98" fmla="*/ 19 w 98"/>
                  <a:gd name="T99" fmla="*/ 36 h 144"/>
                  <a:gd name="T100" fmla="*/ 27 w 98"/>
                  <a:gd name="T101" fmla="*/ 26 h 144"/>
                  <a:gd name="T102" fmla="*/ 27 w 98"/>
                  <a:gd name="T103" fmla="*/ 5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8" h="144">
                    <a:moveTo>
                      <a:pt x="60" y="74"/>
                    </a:moveTo>
                    <a:cubicBezTo>
                      <a:pt x="60" y="66"/>
                      <a:pt x="66" y="58"/>
                      <a:pt x="75" y="57"/>
                    </a:cubicBezTo>
                    <a:cubicBezTo>
                      <a:pt x="75" y="50"/>
                      <a:pt x="75" y="43"/>
                      <a:pt x="74" y="3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1"/>
                      <a:pt x="78" y="49"/>
                      <a:pt x="7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0"/>
                      <a:pt x="98" y="43"/>
                      <a:pt x="92" y="3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1" y="0"/>
                      <a:pt x="64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1" y="0"/>
                      <a:pt x="31" y="0"/>
                    </a:cubicBezTo>
                    <a:cubicBezTo>
                      <a:pt x="29" y="1"/>
                      <a:pt x="27" y="2"/>
                      <a:pt x="25" y="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9" y="69"/>
                      <a:pt x="23" y="67"/>
                      <a:pt x="26" y="65"/>
                    </a:cubicBezTo>
                    <a:cubicBezTo>
                      <a:pt x="26" y="69"/>
                      <a:pt x="26" y="72"/>
                      <a:pt x="26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7" y="76"/>
                      <a:pt x="27" y="76"/>
                      <a:pt x="28" y="76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24"/>
                      <a:pt x="50" y="89"/>
                      <a:pt x="50" y="76"/>
                    </a:cubicBez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60" y="144"/>
                      <a:pt x="60" y="144"/>
                      <a:pt x="60" y="144"/>
                    </a:cubicBezTo>
                    <a:lnTo>
                      <a:pt x="60" y="74"/>
                    </a:lnTo>
                    <a:close/>
                    <a:moveTo>
                      <a:pt x="27" y="50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4"/>
                      <a:pt x="27" y="42"/>
                      <a:pt x="2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65"/>
              <p:cNvSpPr/>
              <p:nvPr/>
            </p:nvSpPr>
            <p:spPr bwMode="auto">
              <a:xfrm>
                <a:off x="6099176" y="3230563"/>
                <a:ext cx="220663" cy="198438"/>
              </a:xfrm>
              <a:custGeom>
                <a:avLst/>
                <a:gdLst>
                  <a:gd name="T0" fmla="*/ 1 w 58"/>
                  <a:gd name="T1" fmla="*/ 52 h 52"/>
                  <a:gd name="T2" fmla="*/ 30 w 58"/>
                  <a:gd name="T3" fmla="*/ 52 h 52"/>
                  <a:gd name="T4" fmla="*/ 58 w 58"/>
                  <a:gd name="T5" fmla="*/ 52 h 52"/>
                  <a:gd name="T6" fmla="*/ 55 w 58"/>
                  <a:gd name="T7" fmla="*/ 8 h 52"/>
                  <a:gd name="T8" fmla="*/ 47 w 58"/>
                  <a:gd name="T9" fmla="*/ 0 h 52"/>
                  <a:gd name="T10" fmla="*/ 40 w 58"/>
                  <a:gd name="T11" fmla="*/ 0 h 52"/>
                  <a:gd name="T12" fmla="*/ 45 w 58"/>
                  <a:gd name="T13" fmla="*/ 4 h 52"/>
                  <a:gd name="T14" fmla="*/ 38 w 58"/>
                  <a:gd name="T15" fmla="*/ 8 h 52"/>
                  <a:gd name="T16" fmla="*/ 41 w 58"/>
                  <a:gd name="T17" fmla="*/ 13 h 52"/>
                  <a:gd name="T18" fmla="*/ 29 w 58"/>
                  <a:gd name="T19" fmla="*/ 41 h 52"/>
                  <a:gd name="T20" fmla="*/ 29 w 58"/>
                  <a:gd name="T21" fmla="*/ 41 h 52"/>
                  <a:gd name="T22" fmla="*/ 29 w 58"/>
                  <a:gd name="T23" fmla="*/ 41 h 52"/>
                  <a:gd name="T24" fmla="*/ 29 w 58"/>
                  <a:gd name="T25" fmla="*/ 41 h 52"/>
                  <a:gd name="T26" fmla="*/ 29 w 58"/>
                  <a:gd name="T27" fmla="*/ 41 h 52"/>
                  <a:gd name="T28" fmla="*/ 16 w 58"/>
                  <a:gd name="T29" fmla="*/ 13 h 52"/>
                  <a:gd name="T30" fmla="*/ 19 w 58"/>
                  <a:gd name="T31" fmla="*/ 8 h 52"/>
                  <a:gd name="T32" fmla="*/ 12 w 58"/>
                  <a:gd name="T33" fmla="*/ 4 h 52"/>
                  <a:gd name="T34" fmla="*/ 17 w 58"/>
                  <a:gd name="T35" fmla="*/ 0 h 52"/>
                  <a:gd name="T36" fmla="*/ 11 w 58"/>
                  <a:gd name="T37" fmla="*/ 0 h 52"/>
                  <a:gd name="T38" fmla="*/ 11 w 58"/>
                  <a:gd name="T39" fmla="*/ 0 h 52"/>
                  <a:gd name="T40" fmla="*/ 3 w 58"/>
                  <a:gd name="T41" fmla="*/ 8 h 52"/>
                  <a:gd name="T42" fmla="*/ 0 w 58"/>
                  <a:gd name="T43" fmla="*/ 52 h 52"/>
                  <a:gd name="T44" fmla="*/ 1 w 58"/>
                  <a:gd name="T4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2">
                    <a:moveTo>
                      <a:pt x="1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4" y="0"/>
                      <a:pt x="40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6"/>
              <p:cNvSpPr/>
              <p:nvPr/>
            </p:nvSpPr>
            <p:spPr bwMode="auto">
              <a:xfrm>
                <a:off x="6019801" y="3633788"/>
                <a:ext cx="111125" cy="103188"/>
              </a:xfrm>
              <a:custGeom>
                <a:avLst/>
                <a:gdLst>
                  <a:gd name="T0" fmla="*/ 27 w 29"/>
                  <a:gd name="T1" fmla="*/ 0 h 27"/>
                  <a:gd name="T2" fmla="*/ 26 w 29"/>
                  <a:gd name="T3" fmla="*/ 0 h 27"/>
                  <a:gd name="T4" fmla="*/ 1 w 29"/>
                  <a:gd name="T5" fmla="*/ 24 h 27"/>
                  <a:gd name="T6" fmla="*/ 1 w 29"/>
                  <a:gd name="T7" fmla="*/ 27 h 27"/>
                  <a:gd name="T8" fmla="*/ 2 w 29"/>
                  <a:gd name="T9" fmla="*/ 27 h 27"/>
                  <a:gd name="T10" fmla="*/ 4 w 29"/>
                  <a:gd name="T11" fmla="*/ 27 h 27"/>
                  <a:gd name="T12" fmla="*/ 29 w 29"/>
                  <a:gd name="T13" fmla="*/ 3 h 27"/>
                  <a:gd name="T14" fmla="*/ 29 w 29"/>
                  <a:gd name="T15" fmla="*/ 0 h 27"/>
                  <a:gd name="T16" fmla="*/ 27 w 2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7"/>
              <p:cNvSpPr>
                <a:spLocks noEditPoints="1"/>
              </p:cNvSpPr>
              <p:nvPr/>
            </p:nvSpPr>
            <p:spPr bwMode="auto">
              <a:xfrm>
                <a:off x="5967413" y="3448050"/>
                <a:ext cx="504825" cy="346075"/>
              </a:xfrm>
              <a:custGeom>
                <a:avLst/>
                <a:gdLst>
                  <a:gd name="T0" fmla="*/ 128 w 133"/>
                  <a:gd name="T1" fmla="*/ 4 h 91"/>
                  <a:gd name="T2" fmla="*/ 118 w 133"/>
                  <a:gd name="T3" fmla="*/ 0 h 91"/>
                  <a:gd name="T4" fmla="*/ 15 w 133"/>
                  <a:gd name="T5" fmla="*/ 0 h 91"/>
                  <a:gd name="T6" fmla="*/ 5 w 133"/>
                  <a:gd name="T7" fmla="*/ 4 h 91"/>
                  <a:gd name="T8" fmla="*/ 0 w 133"/>
                  <a:gd name="T9" fmla="*/ 17 h 91"/>
                  <a:gd name="T10" fmla="*/ 0 w 133"/>
                  <a:gd name="T11" fmla="*/ 75 h 91"/>
                  <a:gd name="T12" fmla="*/ 15 w 133"/>
                  <a:gd name="T13" fmla="*/ 91 h 91"/>
                  <a:gd name="T14" fmla="*/ 118 w 133"/>
                  <a:gd name="T15" fmla="*/ 91 h 91"/>
                  <a:gd name="T16" fmla="*/ 133 w 133"/>
                  <a:gd name="T17" fmla="*/ 75 h 91"/>
                  <a:gd name="T18" fmla="*/ 133 w 133"/>
                  <a:gd name="T19" fmla="*/ 17 h 91"/>
                  <a:gd name="T20" fmla="*/ 128 w 133"/>
                  <a:gd name="T21" fmla="*/ 4 h 91"/>
                  <a:gd name="T22" fmla="*/ 66 w 133"/>
                  <a:gd name="T23" fmla="*/ 50 h 91"/>
                  <a:gd name="T24" fmla="*/ 17 w 133"/>
                  <a:gd name="T25" fmla="*/ 10 h 91"/>
                  <a:gd name="T26" fmla="*/ 115 w 133"/>
                  <a:gd name="T27" fmla="*/ 10 h 91"/>
                  <a:gd name="T28" fmla="*/ 66 w 133"/>
                  <a:gd name="T29" fmla="*/ 50 h 91"/>
                  <a:gd name="T30" fmla="*/ 123 w 133"/>
                  <a:gd name="T31" fmla="*/ 75 h 91"/>
                  <a:gd name="T32" fmla="*/ 118 w 133"/>
                  <a:gd name="T33" fmla="*/ 80 h 91"/>
                  <a:gd name="T34" fmla="*/ 15 w 133"/>
                  <a:gd name="T35" fmla="*/ 80 h 91"/>
                  <a:gd name="T36" fmla="*/ 10 w 133"/>
                  <a:gd name="T37" fmla="*/ 75 h 91"/>
                  <a:gd name="T38" fmla="*/ 10 w 133"/>
                  <a:gd name="T39" fmla="*/ 17 h 91"/>
                  <a:gd name="T40" fmla="*/ 62 w 133"/>
                  <a:gd name="T41" fmla="*/ 60 h 91"/>
                  <a:gd name="T42" fmla="*/ 66 w 133"/>
                  <a:gd name="T43" fmla="*/ 61 h 91"/>
                  <a:gd name="T44" fmla="*/ 70 w 133"/>
                  <a:gd name="T45" fmla="*/ 60 h 91"/>
                  <a:gd name="T46" fmla="*/ 123 w 133"/>
                  <a:gd name="T47" fmla="*/ 17 h 91"/>
                  <a:gd name="T48" fmla="*/ 123 w 133"/>
                  <a:gd name="T49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1">
                    <a:moveTo>
                      <a:pt x="128" y="4"/>
                    </a:moveTo>
                    <a:cubicBezTo>
                      <a:pt x="125" y="1"/>
                      <a:pt x="121" y="0"/>
                      <a:pt x="1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8" y="1"/>
                      <a:pt x="5" y="4"/>
                    </a:cubicBezTo>
                    <a:cubicBezTo>
                      <a:pt x="3" y="6"/>
                      <a:pt x="0" y="11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1"/>
                      <a:pt x="15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6" y="91"/>
                      <a:pt x="133" y="84"/>
                      <a:pt x="133" y="75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1"/>
                      <a:pt x="130" y="6"/>
                      <a:pt x="128" y="4"/>
                    </a:cubicBezTo>
                    <a:close/>
                    <a:moveTo>
                      <a:pt x="66" y="50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15" y="10"/>
                      <a:pt x="115" y="10"/>
                      <a:pt x="115" y="10"/>
                    </a:cubicBezTo>
                    <a:lnTo>
                      <a:pt x="66" y="50"/>
                    </a:lnTo>
                    <a:close/>
                    <a:moveTo>
                      <a:pt x="123" y="75"/>
                    </a:moveTo>
                    <a:cubicBezTo>
                      <a:pt x="123" y="78"/>
                      <a:pt x="120" y="80"/>
                      <a:pt x="118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2" y="80"/>
                      <a:pt x="10" y="78"/>
                      <a:pt x="10" y="7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1"/>
                      <a:pt x="65" y="61"/>
                      <a:pt x="66" y="61"/>
                    </a:cubicBezTo>
                    <a:cubicBezTo>
                      <a:pt x="68" y="61"/>
                      <a:pt x="69" y="61"/>
                      <a:pt x="70" y="60"/>
                    </a:cubicBezTo>
                    <a:cubicBezTo>
                      <a:pt x="123" y="17"/>
                      <a:pt x="123" y="17"/>
                      <a:pt x="123" y="17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8"/>
              <p:cNvSpPr/>
              <p:nvPr/>
            </p:nvSpPr>
            <p:spPr bwMode="auto">
              <a:xfrm>
                <a:off x="6305551" y="3633788"/>
                <a:ext cx="114300" cy="103188"/>
              </a:xfrm>
              <a:custGeom>
                <a:avLst/>
                <a:gdLst>
                  <a:gd name="T0" fmla="*/ 26 w 30"/>
                  <a:gd name="T1" fmla="*/ 27 h 27"/>
                  <a:gd name="T2" fmla="*/ 28 w 30"/>
                  <a:gd name="T3" fmla="*/ 27 h 27"/>
                  <a:gd name="T4" fmla="*/ 29 w 30"/>
                  <a:gd name="T5" fmla="*/ 27 h 27"/>
                  <a:gd name="T6" fmla="*/ 29 w 30"/>
                  <a:gd name="T7" fmla="*/ 24 h 27"/>
                  <a:gd name="T8" fmla="*/ 4 w 30"/>
                  <a:gd name="T9" fmla="*/ 0 h 27"/>
                  <a:gd name="T10" fmla="*/ 3 w 30"/>
                  <a:gd name="T11" fmla="*/ 0 h 27"/>
                  <a:gd name="T12" fmla="*/ 1 w 30"/>
                  <a:gd name="T13" fmla="*/ 0 h 27"/>
                  <a:gd name="T14" fmla="*/ 1 w 30"/>
                  <a:gd name="T15" fmla="*/ 3 h 27"/>
                  <a:gd name="T16" fmla="*/ 26 w 30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26" y="27"/>
                    </a:moveTo>
                    <a:cubicBezTo>
                      <a:pt x="26" y="27"/>
                      <a:pt x="27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0" y="26"/>
                      <a:pt x="30" y="25"/>
                      <a:pt x="29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3"/>
                    </a:cubicBez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69"/>
              <p:cNvSpPr/>
              <p:nvPr/>
            </p:nvSpPr>
            <p:spPr bwMode="auto">
              <a:xfrm>
                <a:off x="6016626" y="3413125"/>
                <a:ext cx="79375" cy="57150"/>
              </a:xfrm>
              <a:custGeom>
                <a:avLst/>
                <a:gdLst>
                  <a:gd name="T0" fmla="*/ 1 w 21"/>
                  <a:gd name="T1" fmla="*/ 15 h 15"/>
                  <a:gd name="T2" fmla="*/ 21 w 21"/>
                  <a:gd name="T3" fmla="*/ 14 h 15"/>
                  <a:gd name="T4" fmla="*/ 20 w 21"/>
                  <a:gd name="T5" fmla="*/ 0 h 15"/>
                  <a:gd name="T6" fmla="*/ 0 w 21"/>
                  <a:gd name="T7" fmla="*/ 0 h 15"/>
                  <a:gd name="T8" fmla="*/ 1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1" y="15"/>
                    </a:moveTo>
                    <a:cubicBezTo>
                      <a:pt x="8" y="15"/>
                      <a:pt x="14" y="14"/>
                      <a:pt x="21" y="14"/>
                    </a:cubicBezTo>
                    <a:cubicBezTo>
                      <a:pt x="20" y="8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1" y="2662728"/>
            <a:ext cx="1399822" cy="13998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86725" y="4552950"/>
            <a:ext cx="5375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1"/>
                </a:solidFill>
              </a:rPr>
              <a:t>组员：付一博、陈俊华、李子锐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22000" fill="hold" nodeType="withEffect" p14:presetBounceEnd="2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22000" fill="hold" nodeType="withEffect" p14:presetBounceEnd="2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22000" fill="hold" nodeType="withEffect" p14:presetBounceEnd="2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22000" fill="hold" nodeType="withEffect" p14:presetBounceEnd="2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accel="22000" fill="hold" nodeType="withEffect" p14:presetBounceEnd="2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22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22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22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22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accel="22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/>
          <p:bldP spid="11" grpId="0"/>
          <p:bldP spid="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85" y="219710"/>
            <a:ext cx="275971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功能展示</a:t>
            </a:r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8043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06931" y="219693"/>
            <a:ext cx="17221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MH_Other_3"/>
          <p:cNvSpPr/>
          <p:nvPr>
            <p:custDataLst>
              <p:tags r:id="rId1"/>
            </p:custDataLst>
          </p:nvPr>
        </p:nvSpPr>
        <p:spPr>
          <a:xfrm>
            <a:off x="5828676" y="3114408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8140" y="2217420"/>
            <a:ext cx="4877435" cy="2423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56425" y="2217420"/>
            <a:ext cx="4848860" cy="24307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5175" y="5029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登陆界面输入用户名，密码</a:t>
            </a:r>
            <a:r>
              <a:rPr lang="zh-CN" altLang="en-US"/>
              <a:t>进行登录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48855" y="50298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注册界面输入基本信息，符合格式则</a:t>
            </a:r>
            <a:r>
              <a:rPr lang="zh-CN" altLang="en-US"/>
              <a:t>注册成功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  <p:bldP spid="2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MH_Other_2"/>
          <p:cNvSpPr/>
          <p:nvPr>
            <p:custDataLst>
              <p:tags r:id="rId1"/>
            </p:custDataLst>
          </p:nvPr>
        </p:nvSpPr>
        <p:spPr>
          <a:xfrm>
            <a:off x="5828488" y="2342248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83335" y="236855"/>
            <a:ext cx="2759710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功能展示</a:t>
            </a:r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主页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224886" y="32855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451381" y="236838"/>
            <a:ext cx="17221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755" y="1240155"/>
            <a:ext cx="5680710" cy="2834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38900" y="1240155"/>
            <a:ext cx="5648325" cy="28244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80110" y="42379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主页信息，包括个人基本信息和活动、</a:t>
            </a:r>
            <a:r>
              <a:rPr lang="zh-CN" altLang="en-US"/>
              <a:t>团体信息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231380" y="42379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可以在主页更换头像和</a:t>
            </a:r>
            <a:r>
              <a:rPr lang="zh-CN" altLang="en-US"/>
              <a:t>其他个人信息</a:t>
            </a: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99385" y="4893945"/>
            <a:ext cx="4380230" cy="167068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231380" y="554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可查看和删除</a:t>
            </a:r>
            <a:r>
              <a:rPr lang="zh-CN" altLang="en-US"/>
              <a:t>通知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8" grpId="0" bldLvl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MH_Other_2"/>
          <p:cNvSpPr/>
          <p:nvPr>
            <p:custDataLst>
              <p:tags r:id="rId1"/>
            </p:custDataLst>
          </p:nvPr>
        </p:nvSpPr>
        <p:spPr>
          <a:xfrm>
            <a:off x="6511748" y="3590658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83335" y="236855"/>
            <a:ext cx="3644265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功能展示</a:t>
            </a:r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活动信息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045306" y="32855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216556" y="236838"/>
            <a:ext cx="17221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8465" y="1118235"/>
            <a:ext cx="5374640" cy="26777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6905" y="3796030"/>
            <a:ext cx="4937125" cy="27235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96000" y="1405255"/>
            <a:ext cx="11537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查看、</a:t>
            </a:r>
            <a:r>
              <a:rPr lang="zh-CN" altLang="en-US"/>
              <a:t>搜索近期活动、</a:t>
            </a:r>
            <a:r>
              <a:rPr lang="zh-CN" altLang="en-US"/>
              <a:t>推荐活动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096000" y="5213350"/>
            <a:ext cx="11537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查看、搜索</a:t>
            </a:r>
            <a:r>
              <a:rPr lang="zh-CN" altLang="en-US"/>
              <a:t>过往活动</a:t>
            </a: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72960" y="2681605"/>
            <a:ext cx="5019040" cy="244792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8255635" y="2235835"/>
            <a:ext cx="2853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查看活动详情、</a:t>
            </a:r>
            <a:r>
              <a:rPr lang="zh-CN" altLang="en-US"/>
              <a:t>加入活动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8" grpId="0" bldLvl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83335" y="236855"/>
            <a:ext cx="3644265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功能展示</a:t>
            </a:r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团体信息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045306" y="32855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5216556" y="236838"/>
            <a:ext cx="17221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6735" y="901065"/>
            <a:ext cx="5118100" cy="28524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6735" y="4545965"/>
            <a:ext cx="5118100" cy="12369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498600" y="3985895"/>
            <a:ext cx="3655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查看、</a:t>
            </a:r>
            <a:r>
              <a:rPr lang="zh-CN" altLang="en-US"/>
              <a:t>搜索当前存在的</a:t>
            </a:r>
            <a:r>
              <a:rPr lang="zh-CN" altLang="en-US"/>
              <a:t>团体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11020" y="5995035"/>
            <a:ext cx="281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查看当前用户</a:t>
            </a:r>
            <a:r>
              <a:rPr lang="zh-CN" altLang="en-US"/>
              <a:t>参加的团体</a:t>
            </a: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61480" y="901065"/>
            <a:ext cx="4830445" cy="120205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144385" y="2194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查看你申请加入团体的记录</a:t>
            </a:r>
            <a:r>
              <a:rPr lang="zh-CN" altLang="en-US"/>
              <a:t>和状态</a:t>
            </a:r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61480" y="2900680"/>
            <a:ext cx="5219700" cy="253873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144385" y="56851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查看并处理你作为创建者</a:t>
            </a:r>
            <a:r>
              <a:rPr lang="en-US" altLang="zh-CN"/>
              <a:t>/</a:t>
            </a:r>
            <a:r>
              <a:rPr lang="zh-CN" altLang="en-US"/>
              <a:t>管理员的团体的申请</a:t>
            </a:r>
            <a:r>
              <a:rPr lang="zh-CN" altLang="en-US"/>
              <a:t>记录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ldLvl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MH_Other_3"/>
          <p:cNvSpPr/>
          <p:nvPr>
            <p:custDataLst>
              <p:tags r:id="rId1"/>
            </p:custDataLst>
          </p:nvPr>
        </p:nvSpPr>
        <p:spPr>
          <a:xfrm>
            <a:off x="5583566" y="2399398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83335" y="236855"/>
            <a:ext cx="3644265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功能展示</a:t>
            </a:r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团体信息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045306" y="32855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216556" y="236838"/>
            <a:ext cx="17221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9245" y="1416685"/>
            <a:ext cx="4968240" cy="25952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39240" y="4273550"/>
            <a:ext cx="313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创建以自己为创建者的</a:t>
            </a:r>
            <a:r>
              <a:rPr lang="zh-CN" altLang="en-US"/>
              <a:t>团体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24295" y="1102995"/>
            <a:ext cx="5422900" cy="322326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7852410" y="610870"/>
            <a:ext cx="2840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查看某一团体的</a:t>
            </a:r>
            <a:r>
              <a:rPr lang="zh-CN" altLang="en-US"/>
              <a:t>详细信息</a:t>
            </a: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846445" y="4374515"/>
            <a:ext cx="3195955" cy="220091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665970" y="4851400"/>
            <a:ext cx="21812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查看团体成员并做出操作（只有在我的团体中</a:t>
            </a:r>
            <a:r>
              <a:rPr lang="zh-CN" altLang="en-US"/>
              <a:t>能进行操作）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4" grpId="0"/>
      <p:bldP spid="8" grpId="0" bldLvl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83335" y="236855"/>
            <a:ext cx="3644265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功能展示</a:t>
            </a:r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我的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活动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045306" y="32855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5216556" y="236838"/>
            <a:ext cx="17221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6390" y="835025"/>
            <a:ext cx="10156825" cy="2874010"/>
          </a:xfrm>
          <a:prstGeom prst="rect">
            <a:avLst/>
          </a:prstGeom>
        </p:spPr>
      </p:pic>
      <p:sp>
        <p:nvSpPr>
          <p:cNvPr id="11" name="MH_Other_1"/>
          <p:cNvSpPr/>
          <p:nvPr>
            <p:custDataLst>
              <p:tags r:id="rId6"/>
            </p:custDataLst>
          </p:nvPr>
        </p:nvSpPr>
        <p:spPr>
          <a:xfrm>
            <a:off x="505843" y="3709095"/>
            <a:ext cx="626989" cy="537053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271595" y="0"/>
                </a:moveTo>
                <a:lnTo>
                  <a:pt x="271595" y="198572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0" y="198572"/>
                </a:lnTo>
                <a:lnTo>
                  <a:pt x="67899" y="198572"/>
                </a:lnTo>
                <a:lnTo>
                  <a:pt x="67899" y="0"/>
                </a:lnTo>
                <a:lnTo>
                  <a:pt x="271595" y="0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79429" tIns="0" rIns="79429" bIns="101848" spcCol="1270" anchor="ctr">
            <a:normAutofit/>
          </a:bodyPr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94035" y="1395730"/>
            <a:ext cx="13430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查看我已参加、将参加的活动，点赞活动，退出活动，</a:t>
            </a:r>
            <a:r>
              <a:rPr lang="zh-CN" altLang="en-US"/>
              <a:t>发布动态</a:t>
            </a:r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83335" y="3660775"/>
            <a:ext cx="5867400" cy="263461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87350" y="4682490"/>
            <a:ext cx="956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申请活动、</a:t>
            </a:r>
            <a:r>
              <a:rPr lang="zh-CN" altLang="en-US"/>
              <a:t>填写基本信息</a:t>
            </a:r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913880" y="3709035"/>
            <a:ext cx="5123180" cy="215392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782935" y="34518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选择场地</a:t>
            </a: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32350" y="5316220"/>
            <a:ext cx="3648710" cy="125920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001760" y="6035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查看场地</a:t>
            </a:r>
            <a:r>
              <a:rPr lang="zh-CN" altLang="en-US"/>
              <a:t>借用情况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ldLvl="0" animBg="1"/>
      <p:bldP spid="9" grpId="0"/>
      <p:bldP spid="1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Other_1"/>
          <p:cNvSpPr/>
          <p:nvPr>
            <p:custDataLst>
              <p:tags r:id="rId1"/>
            </p:custDataLst>
          </p:nvPr>
        </p:nvSpPr>
        <p:spPr>
          <a:xfrm>
            <a:off x="9651113" y="4025960"/>
            <a:ext cx="626989" cy="537053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271595" y="0"/>
                </a:moveTo>
                <a:lnTo>
                  <a:pt x="271595" y="198572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0" y="198572"/>
                </a:lnTo>
                <a:lnTo>
                  <a:pt x="67899" y="198572"/>
                </a:lnTo>
                <a:lnTo>
                  <a:pt x="67899" y="0"/>
                </a:lnTo>
                <a:lnTo>
                  <a:pt x="271595" y="0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79429" tIns="0" rIns="79429" bIns="101848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MH_Other_2"/>
          <p:cNvSpPr/>
          <p:nvPr>
            <p:custDataLst>
              <p:tags r:id="rId2"/>
            </p:custDataLst>
          </p:nvPr>
        </p:nvSpPr>
        <p:spPr>
          <a:xfrm>
            <a:off x="7106108" y="1977758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283335" y="236855"/>
            <a:ext cx="3644265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功能展示</a:t>
            </a:r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好友列表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045306" y="32855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216556" y="236838"/>
            <a:ext cx="17221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4995" y="1087120"/>
            <a:ext cx="6343650" cy="32226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34820" y="40843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查看号主的好友</a:t>
            </a:r>
            <a:r>
              <a:rPr lang="zh-CN" altLang="en-US"/>
              <a:t>基本信息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09230" y="1376680"/>
            <a:ext cx="4382770" cy="183134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443595" y="3429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按照名字搜索并</a:t>
            </a:r>
            <a:r>
              <a:rPr lang="zh-CN" altLang="en-US"/>
              <a:t>添加好友</a:t>
            </a: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391660" y="4527550"/>
            <a:ext cx="3771900" cy="194183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330565" y="4791710"/>
            <a:ext cx="3267710" cy="164401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943735" y="5551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</a:t>
            </a:r>
            <a:r>
              <a:rPr lang="zh-CN" altLang="en-US"/>
              <a:t>好友申请信息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2" grpId="0" bldLvl="0" animBg="1"/>
      <p:bldP spid="4" grpId="0"/>
      <p:bldP spid="8" grpId="0" bldLvl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Other_1"/>
          <p:cNvSpPr/>
          <p:nvPr>
            <p:custDataLst>
              <p:tags r:id="rId1"/>
            </p:custDataLst>
          </p:nvPr>
        </p:nvSpPr>
        <p:spPr>
          <a:xfrm>
            <a:off x="10602978" y="2778185"/>
            <a:ext cx="626989" cy="537053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271595" y="0"/>
                </a:moveTo>
                <a:lnTo>
                  <a:pt x="271595" y="198572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0" y="198572"/>
                </a:lnTo>
                <a:lnTo>
                  <a:pt x="67899" y="198572"/>
                </a:lnTo>
                <a:lnTo>
                  <a:pt x="67899" y="0"/>
                </a:lnTo>
                <a:lnTo>
                  <a:pt x="271595" y="0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79429" tIns="0" rIns="79429" bIns="101848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4" name="MH_Other_3"/>
          <p:cNvSpPr/>
          <p:nvPr>
            <p:custDataLst>
              <p:tags r:id="rId2"/>
            </p:custDataLst>
          </p:nvPr>
        </p:nvSpPr>
        <p:spPr>
          <a:xfrm>
            <a:off x="2259341" y="4450448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5625" y="1134745"/>
            <a:ext cx="5412740" cy="2926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5640" y="4301490"/>
            <a:ext cx="1310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查看当前的器材</a:t>
            </a:r>
            <a:r>
              <a:rPr lang="zh-CN" altLang="en-US"/>
              <a:t>基本信息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283335" y="236855"/>
            <a:ext cx="3644265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功能展示</a:t>
            </a:r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器材租借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5045306" y="32855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5216556" y="236838"/>
            <a:ext cx="17221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04870" y="4301490"/>
            <a:ext cx="2563495" cy="220345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085975" y="55314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申请器材</a:t>
            </a: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96000" y="1557020"/>
            <a:ext cx="6050915" cy="115252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6812280" y="28263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查看个人借用器材</a:t>
            </a:r>
            <a:r>
              <a:rPr lang="zh-CN" altLang="en-US"/>
              <a:t>记录</a:t>
            </a:r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96000" y="3383280"/>
            <a:ext cx="6051550" cy="184023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812280" y="5341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查看团体</a:t>
            </a:r>
            <a:r>
              <a:rPr lang="zh-CN" altLang="en-US"/>
              <a:t>借用器材记录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4" grpId="0" bldLvl="0" animBg="1"/>
      <p:bldP spid="9" grpId="0"/>
      <p:bldP spid="10" grpId="0" bldLvl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Other_1"/>
          <p:cNvSpPr/>
          <p:nvPr>
            <p:custDataLst>
              <p:tags r:id="rId1"/>
            </p:custDataLst>
          </p:nvPr>
        </p:nvSpPr>
        <p:spPr>
          <a:xfrm>
            <a:off x="7615938" y="2891850"/>
            <a:ext cx="626989" cy="537053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271595" y="0"/>
                </a:moveTo>
                <a:lnTo>
                  <a:pt x="271595" y="198572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0" y="198572"/>
                </a:lnTo>
                <a:lnTo>
                  <a:pt x="67899" y="198572"/>
                </a:lnTo>
                <a:lnTo>
                  <a:pt x="67899" y="0"/>
                </a:lnTo>
                <a:lnTo>
                  <a:pt x="271595" y="0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79429" tIns="0" rIns="79429" bIns="101848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MH_Other_2"/>
          <p:cNvSpPr/>
          <p:nvPr>
            <p:custDataLst>
              <p:tags r:id="rId2"/>
            </p:custDataLst>
          </p:nvPr>
        </p:nvSpPr>
        <p:spPr>
          <a:xfrm>
            <a:off x="5509083" y="2147303"/>
            <a:ext cx="534483" cy="629560"/>
          </a:xfrm>
          <a:custGeom>
            <a:avLst/>
            <a:gdLst>
              <a:gd name="connsiteX0" fmla="*/ 0 w 339494"/>
              <a:gd name="connsiteY0" fmla="*/ 79429 h 397144"/>
              <a:gd name="connsiteX1" fmla="*/ 169747 w 339494"/>
              <a:gd name="connsiteY1" fmla="*/ 79429 h 397144"/>
              <a:gd name="connsiteX2" fmla="*/ 169747 w 339494"/>
              <a:gd name="connsiteY2" fmla="*/ 0 h 397144"/>
              <a:gd name="connsiteX3" fmla="*/ 339494 w 339494"/>
              <a:gd name="connsiteY3" fmla="*/ 198572 h 397144"/>
              <a:gd name="connsiteX4" fmla="*/ 169747 w 339494"/>
              <a:gd name="connsiteY4" fmla="*/ 397144 h 397144"/>
              <a:gd name="connsiteX5" fmla="*/ 169747 w 339494"/>
              <a:gd name="connsiteY5" fmla="*/ 317715 h 397144"/>
              <a:gd name="connsiteX6" fmla="*/ 0 w 339494"/>
              <a:gd name="connsiteY6" fmla="*/ 317715 h 397144"/>
              <a:gd name="connsiteX7" fmla="*/ 0 w 339494"/>
              <a:gd name="connsiteY7" fmla="*/ 79429 h 39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494" h="397144">
                <a:moveTo>
                  <a:pt x="0" y="79429"/>
                </a:moveTo>
                <a:lnTo>
                  <a:pt x="169747" y="79429"/>
                </a:lnTo>
                <a:lnTo>
                  <a:pt x="169747" y="0"/>
                </a:lnTo>
                <a:lnTo>
                  <a:pt x="339494" y="198572"/>
                </a:lnTo>
                <a:lnTo>
                  <a:pt x="169747" y="397144"/>
                </a:lnTo>
                <a:lnTo>
                  <a:pt x="169747" y="317715"/>
                </a:lnTo>
                <a:lnTo>
                  <a:pt x="0" y="317715"/>
                </a:lnTo>
                <a:lnTo>
                  <a:pt x="0" y="79429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18000"/>
              </a:prstClr>
            </a:outerShdw>
          </a:effectLst>
        </p:spPr>
        <p:txBody>
          <a:bodyPr lIns="0" tIns="79429" rIns="101848" bIns="79429" spcCol="1270" anchor="ctr">
            <a:norm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283335" y="236855"/>
            <a:ext cx="3644265" cy="476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功能展示</a:t>
            </a:r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动态广场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5045306" y="32855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5216556" y="236838"/>
            <a:ext cx="17221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5640" y="1383665"/>
            <a:ext cx="4752340" cy="30562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5640" y="47231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查看、点赞其他用户的动态，查看动态所属的</a:t>
            </a:r>
            <a:r>
              <a:rPr lang="zh-CN" altLang="en-US"/>
              <a:t>活动详情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19240" y="1193800"/>
            <a:ext cx="2659380" cy="158305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401175" y="1502410"/>
            <a:ext cx="2035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</a:t>
            </a:r>
            <a:r>
              <a:rPr lang="en-US" altLang="zh-CN"/>
              <a:t>“</a:t>
            </a:r>
            <a:r>
              <a:rPr lang="zh-CN" altLang="en-US"/>
              <a:t>我的活动</a:t>
            </a:r>
            <a:r>
              <a:rPr lang="en-US" altLang="zh-CN"/>
              <a:t>”</a:t>
            </a:r>
            <a:r>
              <a:rPr lang="zh-CN" altLang="en-US"/>
              <a:t>处发布</a:t>
            </a:r>
            <a:r>
              <a:rPr lang="zh-CN" altLang="en-US"/>
              <a:t>活动动态</a:t>
            </a: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323705" y="2244725"/>
            <a:ext cx="2830830" cy="176276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575425" y="3684270"/>
            <a:ext cx="2703195" cy="272288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9173845" y="4968875"/>
            <a:ext cx="2262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“</a:t>
            </a:r>
            <a:r>
              <a:rPr lang="zh-CN" altLang="en-US"/>
              <a:t>你的动态</a:t>
            </a:r>
            <a:r>
              <a:rPr lang="en-US" altLang="zh-CN"/>
              <a:t>”</a:t>
            </a:r>
            <a:r>
              <a:rPr lang="zh-CN" altLang="en-US"/>
              <a:t>中回顾自己发布的</a:t>
            </a:r>
            <a:r>
              <a:rPr lang="zh-CN" altLang="en-US"/>
              <a:t>所有动态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2" grpId="0" bldLvl="0" animBg="1"/>
      <p:bldP spid="9" grpId="0"/>
      <p:bldP spid="10" grpId="0" bldLvl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优势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70051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02286" y="219058"/>
            <a:ext cx="19685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ADVANTAGE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70866" y="4176537"/>
            <a:ext cx="1265477" cy="1455201"/>
            <a:chOff x="4770866" y="4176537"/>
            <a:chExt cx="1265477" cy="1455201"/>
          </a:xfrm>
        </p:grpSpPr>
        <p:sp>
          <p:nvSpPr>
            <p:cNvPr id="22" name="MH_Other_3"/>
            <p:cNvSpPr/>
            <p:nvPr>
              <p:custDataLst>
                <p:tags r:id="rId1"/>
              </p:custDataLst>
            </p:nvPr>
          </p:nvSpPr>
          <p:spPr>
            <a:xfrm>
              <a:off x="4770866" y="4176537"/>
              <a:ext cx="1265477" cy="1455201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2320" tIns="313011" rIns="272320" bIns="313011" spcCol="1270" anchor="ctr">
              <a:normAutofit/>
            </a:bodyPr>
            <a:lstStyle/>
            <a:p>
              <a:pPr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600">
                <a:latin typeface="+mn-ea"/>
              </a:endParaRPr>
            </a:p>
          </p:txBody>
        </p:sp>
        <p:sp>
          <p:nvSpPr>
            <p:cNvPr id="23" name="MH_Other_4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5175739" y="4677252"/>
              <a:ext cx="455729" cy="453772"/>
            </a:xfrm>
            <a:custGeom>
              <a:avLst/>
              <a:gdLst>
                <a:gd name="T0" fmla="*/ 2147483646 w 128"/>
                <a:gd name="T1" fmla="*/ 2147483646 h 128"/>
                <a:gd name="T2" fmla="*/ 2147483646 w 128"/>
                <a:gd name="T3" fmla="*/ 2147483646 h 128"/>
                <a:gd name="T4" fmla="*/ 2147483646 w 128"/>
                <a:gd name="T5" fmla="*/ 2147483646 h 128"/>
                <a:gd name="T6" fmla="*/ 2147483646 w 128"/>
                <a:gd name="T7" fmla="*/ 2147483646 h 128"/>
                <a:gd name="T8" fmla="*/ 2147483646 w 128"/>
                <a:gd name="T9" fmla="*/ 2147483646 h 128"/>
                <a:gd name="T10" fmla="*/ 2147483646 w 128"/>
                <a:gd name="T11" fmla="*/ 2147483646 h 128"/>
                <a:gd name="T12" fmla="*/ 2147483646 w 128"/>
                <a:gd name="T13" fmla="*/ 2147483646 h 128"/>
                <a:gd name="T14" fmla="*/ 2147483646 w 128"/>
                <a:gd name="T15" fmla="*/ 2147483646 h 128"/>
                <a:gd name="T16" fmla="*/ 2147483646 w 128"/>
                <a:gd name="T17" fmla="*/ 2147483646 h 128"/>
                <a:gd name="T18" fmla="*/ 2147483646 w 128"/>
                <a:gd name="T19" fmla="*/ 2147483646 h 128"/>
                <a:gd name="T20" fmla="*/ 2147483646 w 128"/>
                <a:gd name="T21" fmla="*/ 2147483646 h 128"/>
                <a:gd name="T22" fmla="*/ 2147483646 w 128"/>
                <a:gd name="T23" fmla="*/ 2147483646 h 128"/>
                <a:gd name="T24" fmla="*/ 2147483646 w 128"/>
                <a:gd name="T25" fmla="*/ 2147483646 h 128"/>
                <a:gd name="T26" fmla="*/ 2147483646 w 128"/>
                <a:gd name="T27" fmla="*/ 0 h 128"/>
                <a:gd name="T28" fmla="*/ 0 w 128"/>
                <a:gd name="T29" fmla="*/ 2147483646 h 128"/>
                <a:gd name="T30" fmla="*/ 2147483646 w 128"/>
                <a:gd name="T31" fmla="*/ 2147483646 h 128"/>
                <a:gd name="T32" fmla="*/ 2147483646 w 128"/>
                <a:gd name="T33" fmla="*/ 2147483646 h 128"/>
                <a:gd name="T34" fmla="*/ 2147483646 w 128"/>
                <a:gd name="T35" fmla="*/ 2147483646 h 128"/>
                <a:gd name="T36" fmla="*/ 2147483646 w 128"/>
                <a:gd name="T37" fmla="*/ 2147483646 h 128"/>
                <a:gd name="T38" fmla="*/ 2147483646 w 128"/>
                <a:gd name="T39" fmla="*/ 2147483646 h 128"/>
                <a:gd name="T40" fmla="*/ 2147483646 w 128"/>
                <a:gd name="T41" fmla="*/ 2147483646 h 128"/>
                <a:gd name="T42" fmla="*/ 2147483646 w 128"/>
                <a:gd name="T43" fmla="*/ 2147483646 h 128"/>
                <a:gd name="T44" fmla="*/ 2147483646 w 128"/>
                <a:gd name="T45" fmla="*/ 2147483646 h 128"/>
                <a:gd name="T46" fmla="*/ 2147483646 w 128"/>
                <a:gd name="T47" fmla="*/ 2147483646 h 128"/>
                <a:gd name="T48" fmla="*/ 2147483646 w 128"/>
                <a:gd name="T49" fmla="*/ 2147483646 h 128"/>
                <a:gd name="T50" fmla="*/ 2147483646 w 128"/>
                <a:gd name="T51" fmla="*/ 2147483646 h 128"/>
                <a:gd name="T52" fmla="*/ 2147483646 w 128"/>
                <a:gd name="T53" fmla="*/ 2147483646 h 128"/>
                <a:gd name="T54" fmla="*/ 2147483646 w 128"/>
                <a:gd name="T55" fmla="*/ 2147483646 h 128"/>
                <a:gd name="T56" fmla="*/ 2147483646 w 128"/>
                <a:gd name="T57" fmla="*/ 2147483646 h 128"/>
                <a:gd name="T58" fmla="*/ 2147483646 w 128"/>
                <a:gd name="T59" fmla="*/ 2147483646 h 128"/>
                <a:gd name="T60" fmla="*/ 2147483646 w 128"/>
                <a:gd name="T61" fmla="*/ 2147483646 h 128"/>
                <a:gd name="T62" fmla="*/ 2147483646 w 128"/>
                <a:gd name="T63" fmla="*/ 2147483646 h 128"/>
                <a:gd name="T64" fmla="*/ 2147483646 w 128"/>
                <a:gd name="T65" fmla="*/ 2147483646 h 128"/>
                <a:gd name="T66" fmla="*/ 2147483646 w 128"/>
                <a:gd name="T67" fmla="*/ 2147483646 h 128"/>
                <a:gd name="T68" fmla="*/ 2147483646 w 128"/>
                <a:gd name="T69" fmla="*/ 2147483646 h 128"/>
                <a:gd name="T70" fmla="*/ 2147483646 w 128"/>
                <a:gd name="T71" fmla="*/ 2147483646 h 128"/>
                <a:gd name="T72" fmla="*/ 2147483646 w 128"/>
                <a:gd name="T73" fmla="*/ 2147483646 h 128"/>
                <a:gd name="T74" fmla="*/ 2147483646 w 128"/>
                <a:gd name="T75" fmla="*/ 2147483646 h 128"/>
                <a:gd name="T76" fmla="*/ 2147483646 w 128"/>
                <a:gd name="T77" fmla="*/ 2147483646 h 128"/>
                <a:gd name="T78" fmla="*/ 2147483646 w 128"/>
                <a:gd name="T79" fmla="*/ 2147483646 h 128"/>
                <a:gd name="T80" fmla="*/ 2147483646 w 128"/>
                <a:gd name="T81" fmla="*/ 2147483646 h 128"/>
                <a:gd name="T82" fmla="*/ 2147483646 w 128"/>
                <a:gd name="T83" fmla="*/ 2147483646 h 128"/>
                <a:gd name="T84" fmla="*/ 2147483646 w 128"/>
                <a:gd name="T85" fmla="*/ 2147483646 h 128"/>
                <a:gd name="T86" fmla="*/ 2147483646 w 128"/>
                <a:gd name="T87" fmla="*/ 2147483646 h 128"/>
                <a:gd name="T88" fmla="*/ 2147483646 w 128"/>
                <a:gd name="T89" fmla="*/ 2147483646 h 128"/>
                <a:gd name="T90" fmla="*/ 2147483646 w 128"/>
                <a:gd name="T91" fmla="*/ 2147483646 h 128"/>
                <a:gd name="T92" fmla="*/ 2147483646 w 128"/>
                <a:gd name="T93" fmla="*/ 2147483646 h 128"/>
                <a:gd name="T94" fmla="*/ 2147483646 w 128"/>
                <a:gd name="T95" fmla="*/ 2147483646 h 128"/>
                <a:gd name="T96" fmla="*/ 2147483646 w 128"/>
                <a:gd name="T97" fmla="*/ 2147483646 h 128"/>
                <a:gd name="T98" fmla="*/ 2147483646 w 128"/>
                <a:gd name="T99" fmla="*/ 2147483646 h 128"/>
                <a:gd name="T100" fmla="*/ 2147483646 w 128"/>
                <a:gd name="T101" fmla="*/ 2147483646 h 128"/>
                <a:gd name="T102" fmla="*/ 2147483646 w 128"/>
                <a:gd name="T103" fmla="*/ 2147483646 h 128"/>
                <a:gd name="T104" fmla="*/ 2147483646 w 128"/>
                <a:gd name="T105" fmla="*/ 2147483646 h 128"/>
                <a:gd name="T106" fmla="*/ 2147483646 w 128"/>
                <a:gd name="T107" fmla="*/ 2147483646 h 12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8" h="128">
                  <a:moveTo>
                    <a:pt x="54" y="52"/>
                  </a:moveTo>
                  <a:cubicBezTo>
                    <a:pt x="57" y="52"/>
                    <a:pt x="60" y="49"/>
                    <a:pt x="60" y="46"/>
                  </a:cubicBezTo>
                  <a:cubicBezTo>
                    <a:pt x="60" y="43"/>
                    <a:pt x="57" y="40"/>
                    <a:pt x="54" y="40"/>
                  </a:cubicBezTo>
                  <a:cubicBezTo>
                    <a:pt x="51" y="40"/>
                    <a:pt x="48" y="43"/>
                    <a:pt x="48" y="46"/>
                  </a:cubicBezTo>
                  <a:cubicBezTo>
                    <a:pt x="48" y="49"/>
                    <a:pt x="51" y="52"/>
                    <a:pt x="54" y="52"/>
                  </a:cubicBezTo>
                  <a:close/>
                  <a:moveTo>
                    <a:pt x="78" y="52"/>
                  </a:moveTo>
                  <a:cubicBezTo>
                    <a:pt x="81" y="52"/>
                    <a:pt x="84" y="49"/>
                    <a:pt x="84" y="46"/>
                  </a:cubicBezTo>
                  <a:cubicBezTo>
                    <a:pt x="84" y="43"/>
                    <a:pt x="81" y="40"/>
                    <a:pt x="78" y="40"/>
                  </a:cubicBezTo>
                  <a:cubicBezTo>
                    <a:pt x="75" y="40"/>
                    <a:pt x="72" y="43"/>
                    <a:pt x="72" y="46"/>
                  </a:cubicBezTo>
                  <a:cubicBezTo>
                    <a:pt x="72" y="49"/>
                    <a:pt x="75" y="52"/>
                    <a:pt x="78" y="52"/>
                  </a:cubicBezTo>
                  <a:close/>
                  <a:moveTo>
                    <a:pt x="42" y="90"/>
                  </a:moveTo>
                  <a:cubicBezTo>
                    <a:pt x="46" y="91"/>
                    <a:pt x="49" y="91"/>
                    <a:pt x="52" y="91"/>
                  </a:cubicBezTo>
                  <a:cubicBezTo>
                    <a:pt x="81" y="91"/>
                    <a:pt x="104" y="71"/>
                    <a:pt x="104" y="45"/>
                  </a:cubicBezTo>
                  <a:cubicBezTo>
                    <a:pt x="104" y="20"/>
                    <a:pt x="81" y="0"/>
                    <a:pt x="52" y="0"/>
                  </a:cubicBezTo>
                  <a:cubicBezTo>
                    <a:pt x="23" y="0"/>
                    <a:pt x="0" y="20"/>
                    <a:pt x="0" y="45"/>
                  </a:cubicBezTo>
                  <a:cubicBezTo>
                    <a:pt x="0" y="60"/>
                    <a:pt x="8" y="73"/>
                    <a:pt x="20" y="81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42" y="90"/>
                  </a:lnTo>
                  <a:close/>
                  <a:moveTo>
                    <a:pt x="8" y="46"/>
                  </a:moveTo>
                  <a:cubicBezTo>
                    <a:pt x="8" y="25"/>
                    <a:pt x="28" y="8"/>
                    <a:pt x="52" y="8"/>
                  </a:cubicBezTo>
                  <a:cubicBezTo>
                    <a:pt x="76" y="8"/>
                    <a:pt x="96" y="25"/>
                    <a:pt x="96" y="46"/>
                  </a:cubicBezTo>
                  <a:cubicBezTo>
                    <a:pt x="96" y="67"/>
                    <a:pt x="76" y="84"/>
                    <a:pt x="52" y="84"/>
                  </a:cubicBezTo>
                  <a:cubicBezTo>
                    <a:pt x="48" y="84"/>
                    <a:pt x="45" y="84"/>
                    <a:pt x="42" y="83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16" y="71"/>
                    <a:pt x="8" y="59"/>
                    <a:pt x="8" y="46"/>
                  </a:cubicBezTo>
                  <a:close/>
                  <a:moveTo>
                    <a:pt x="36" y="46"/>
                  </a:moveTo>
                  <a:cubicBezTo>
                    <a:pt x="36" y="43"/>
                    <a:pt x="33" y="40"/>
                    <a:pt x="30" y="40"/>
                  </a:cubicBezTo>
                  <a:cubicBezTo>
                    <a:pt x="27" y="40"/>
                    <a:pt x="24" y="43"/>
                    <a:pt x="24" y="46"/>
                  </a:cubicBezTo>
                  <a:cubicBezTo>
                    <a:pt x="24" y="49"/>
                    <a:pt x="27" y="52"/>
                    <a:pt x="30" y="52"/>
                  </a:cubicBezTo>
                  <a:cubicBezTo>
                    <a:pt x="33" y="52"/>
                    <a:pt x="36" y="49"/>
                    <a:pt x="36" y="46"/>
                  </a:cubicBezTo>
                  <a:close/>
                  <a:moveTo>
                    <a:pt x="112" y="37"/>
                  </a:moveTo>
                  <a:cubicBezTo>
                    <a:pt x="112" y="38"/>
                    <a:pt x="112" y="39"/>
                    <a:pt x="112" y="40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7" y="54"/>
                    <a:pt x="120" y="62"/>
                    <a:pt x="120" y="70"/>
                  </a:cubicBezTo>
                  <a:cubicBezTo>
                    <a:pt x="120" y="83"/>
                    <a:pt x="112" y="95"/>
                    <a:pt x="100" y="102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3" y="108"/>
                    <a:pt x="80" y="108"/>
                    <a:pt x="76" y="108"/>
                  </a:cubicBezTo>
                  <a:cubicBezTo>
                    <a:pt x="66" y="108"/>
                    <a:pt x="56" y="105"/>
                    <a:pt x="49" y="100"/>
                  </a:cubicBezTo>
                  <a:cubicBezTo>
                    <a:pt x="46" y="100"/>
                    <a:pt x="44" y="100"/>
                    <a:pt x="42" y="100"/>
                  </a:cubicBezTo>
                  <a:cubicBezTo>
                    <a:pt x="40" y="100"/>
                    <a:pt x="39" y="100"/>
                    <a:pt x="37" y="100"/>
                  </a:cubicBezTo>
                  <a:cubicBezTo>
                    <a:pt x="47" y="109"/>
                    <a:pt x="61" y="115"/>
                    <a:pt x="76" y="115"/>
                  </a:cubicBezTo>
                  <a:cubicBezTo>
                    <a:pt x="79" y="115"/>
                    <a:pt x="82" y="115"/>
                    <a:pt x="86" y="114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20" y="97"/>
                    <a:pt x="128" y="84"/>
                    <a:pt x="128" y="69"/>
                  </a:cubicBezTo>
                  <a:cubicBezTo>
                    <a:pt x="128" y="57"/>
                    <a:pt x="122" y="45"/>
                    <a:pt x="11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20665" y="2940400"/>
            <a:ext cx="1265477" cy="1457156"/>
            <a:chOff x="6820665" y="2940400"/>
            <a:chExt cx="1265477" cy="1457156"/>
          </a:xfrm>
        </p:grpSpPr>
        <p:sp>
          <p:nvSpPr>
            <p:cNvPr id="21" name="MH_Other_2"/>
            <p:cNvSpPr/>
            <p:nvPr>
              <p:custDataLst>
                <p:tags r:id="rId3"/>
              </p:custDataLst>
            </p:nvPr>
          </p:nvSpPr>
          <p:spPr>
            <a:xfrm>
              <a:off x="6820665" y="2940400"/>
              <a:ext cx="1265477" cy="1457156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2320" tIns="313011" rIns="272320" bIns="313011" spcCol="1270" anchor="ctr">
              <a:normAutofit/>
            </a:bodyPr>
            <a:lstStyle/>
            <a:p>
              <a:pPr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600">
                <a:latin typeface="+mn-ea"/>
              </a:endParaRPr>
            </a:p>
          </p:txBody>
        </p:sp>
        <p:sp>
          <p:nvSpPr>
            <p:cNvPr id="24" name="MH_Other_5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225539" y="3462628"/>
              <a:ext cx="453772" cy="455729"/>
            </a:xfrm>
            <a:custGeom>
              <a:avLst/>
              <a:gdLst>
                <a:gd name="T0" fmla="*/ 2147483646 w 128"/>
                <a:gd name="T1" fmla="*/ 0 h 128"/>
                <a:gd name="T2" fmla="*/ 2147483646 w 128"/>
                <a:gd name="T3" fmla="*/ 2147483646 h 128"/>
                <a:gd name="T4" fmla="*/ 2147483646 w 128"/>
                <a:gd name="T5" fmla="*/ 2147483646 h 128"/>
                <a:gd name="T6" fmla="*/ 2147483646 w 128"/>
                <a:gd name="T7" fmla="*/ 0 h 128"/>
                <a:gd name="T8" fmla="*/ 0 w 128"/>
                <a:gd name="T9" fmla="*/ 2147483646 h 128"/>
                <a:gd name="T10" fmla="*/ 0 w 128"/>
                <a:gd name="T11" fmla="*/ 2147483646 h 128"/>
                <a:gd name="T12" fmla="*/ 2147483646 w 128"/>
                <a:gd name="T13" fmla="*/ 2147483646 h 128"/>
                <a:gd name="T14" fmla="*/ 2147483646 w 128"/>
                <a:gd name="T15" fmla="*/ 2147483646 h 128"/>
                <a:gd name="T16" fmla="*/ 2147483646 w 128"/>
                <a:gd name="T17" fmla="*/ 2147483646 h 128"/>
                <a:gd name="T18" fmla="*/ 2147483646 w 128"/>
                <a:gd name="T19" fmla="*/ 2147483646 h 128"/>
                <a:gd name="T20" fmla="*/ 2147483646 w 128"/>
                <a:gd name="T21" fmla="*/ 2147483646 h 128"/>
                <a:gd name="T22" fmla="*/ 2147483646 w 128"/>
                <a:gd name="T23" fmla="*/ 2147483646 h 128"/>
                <a:gd name="T24" fmla="*/ 2147483646 w 128"/>
                <a:gd name="T25" fmla="*/ 0 h 128"/>
                <a:gd name="T26" fmla="*/ 2147483646 w 128"/>
                <a:gd name="T27" fmla="*/ 2147483646 h 128"/>
                <a:gd name="T28" fmla="*/ 2147483646 w 128"/>
                <a:gd name="T29" fmla="*/ 2147483646 h 128"/>
                <a:gd name="T30" fmla="*/ 2147483646 w 128"/>
                <a:gd name="T31" fmla="*/ 2147483646 h 128"/>
                <a:gd name="T32" fmla="*/ 2147483646 w 128"/>
                <a:gd name="T33" fmla="*/ 2147483646 h 128"/>
                <a:gd name="T34" fmla="*/ 2147483646 w 128"/>
                <a:gd name="T35" fmla="*/ 2147483646 h 128"/>
                <a:gd name="T36" fmla="*/ 2147483646 w 128"/>
                <a:gd name="T37" fmla="*/ 2147483646 h 128"/>
                <a:gd name="T38" fmla="*/ 2147483646 w 128"/>
                <a:gd name="T39" fmla="*/ 2147483646 h 128"/>
                <a:gd name="T40" fmla="*/ 2147483646 w 128"/>
                <a:gd name="T41" fmla="*/ 2147483646 h 128"/>
                <a:gd name="T42" fmla="*/ 2147483646 w 128"/>
                <a:gd name="T43" fmla="*/ 2147483646 h 128"/>
                <a:gd name="T44" fmla="*/ 2147483646 w 128"/>
                <a:gd name="T45" fmla="*/ 2147483646 h 128"/>
                <a:gd name="T46" fmla="*/ 2147483646 w 128"/>
                <a:gd name="T47" fmla="*/ 2147483646 h 128"/>
                <a:gd name="T48" fmla="*/ 2147483646 w 128"/>
                <a:gd name="T49" fmla="*/ 2147483646 h 128"/>
                <a:gd name="T50" fmla="*/ 2147483646 w 128"/>
                <a:gd name="T51" fmla="*/ 2147483646 h 128"/>
                <a:gd name="T52" fmla="*/ 2147483646 w 128"/>
                <a:gd name="T53" fmla="*/ 2147483646 h 1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8" h="128">
                  <a:moveTo>
                    <a:pt x="112" y="0"/>
                  </a:moveTo>
                  <a:cubicBezTo>
                    <a:pt x="112" y="0"/>
                    <a:pt x="89" y="6"/>
                    <a:pt x="68" y="12"/>
                  </a:cubicBezTo>
                  <a:cubicBezTo>
                    <a:pt x="65" y="12"/>
                    <a:pt x="63" y="12"/>
                    <a:pt x="60" y="12"/>
                  </a:cubicBezTo>
                  <a:cubicBezTo>
                    <a:pt x="40" y="7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9"/>
                    <a:pt x="8" y="113"/>
                    <a:pt x="16" y="116"/>
                  </a:cubicBezTo>
                  <a:cubicBezTo>
                    <a:pt x="16" y="116"/>
                    <a:pt x="38" y="122"/>
                    <a:pt x="60" y="128"/>
                  </a:cubicBezTo>
                  <a:cubicBezTo>
                    <a:pt x="63" y="128"/>
                    <a:pt x="65" y="128"/>
                    <a:pt x="68" y="128"/>
                  </a:cubicBezTo>
                  <a:cubicBezTo>
                    <a:pt x="90" y="122"/>
                    <a:pt x="112" y="116"/>
                    <a:pt x="112" y="116"/>
                  </a:cubicBezTo>
                  <a:cubicBezTo>
                    <a:pt x="120" y="114"/>
                    <a:pt x="128" y="109"/>
                    <a:pt x="128" y="100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60" y="120"/>
                  </a:moveTo>
                  <a:cubicBezTo>
                    <a:pt x="38" y="114"/>
                    <a:pt x="16" y="108"/>
                    <a:pt x="16" y="108"/>
                  </a:cubicBezTo>
                  <a:cubicBezTo>
                    <a:pt x="11" y="107"/>
                    <a:pt x="8" y="104"/>
                    <a:pt x="8" y="10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120"/>
                  </a:lnTo>
                  <a:close/>
                  <a:moveTo>
                    <a:pt x="120" y="100"/>
                  </a:moveTo>
                  <a:cubicBezTo>
                    <a:pt x="120" y="104"/>
                    <a:pt x="116" y="107"/>
                    <a:pt x="112" y="108"/>
                  </a:cubicBezTo>
                  <a:cubicBezTo>
                    <a:pt x="112" y="108"/>
                    <a:pt x="90" y="114"/>
                    <a:pt x="68" y="1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70866" y="1704262"/>
            <a:ext cx="1265477" cy="1457156"/>
            <a:chOff x="4770866" y="1704262"/>
            <a:chExt cx="1265477" cy="1457156"/>
          </a:xfrm>
        </p:grpSpPr>
        <p:sp>
          <p:nvSpPr>
            <p:cNvPr id="20" name="MH_Other_1"/>
            <p:cNvSpPr/>
            <p:nvPr>
              <p:custDataLst>
                <p:tags r:id="rId5"/>
              </p:custDataLst>
            </p:nvPr>
          </p:nvSpPr>
          <p:spPr>
            <a:xfrm>
              <a:off x="4770866" y="1704262"/>
              <a:ext cx="1265477" cy="1457156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2320" tIns="313011" rIns="272320" bIns="313011" spcCol="1270" anchor="ctr">
              <a:normAutofit/>
            </a:bodyPr>
            <a:lstStyle/>
            <a:p>
              <a:pPr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600">
                <a:latin typeface="+mn-ea"/>
              </a:endParaRPr>
            </a:p>
          </p:txBody>
        </p:sp>
        <p:sp>
          <p:nvSpPr>
            <p:cNvPr id="25" name="MH_Other_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5175739" y="2220622"/>
              <a:ext cx="455729" cy="453772"/>
            </a:xfrm>
            <a:custGeom>
              <a:avLst/>
              <a:gdLst>
                <a:gd name="T0" fmla="*/ 2147483646 w 128"/>
                <a:gd name="T1" fmla="*/ 2147483646 h 128"/>
                <a:gd name="T2" fmla="*/ 2147483646 w 128"/>
                <a:gd name="T3" fmla="*/ 2147483646 h 128"/>
                <a:gd name="T4" fmla="*/ 2147483646 w 128"/>
                <a:gd name="T5" fmla="*/ 2147483646 h 128"/>
                <a:gd name="T6" fmla="*/ 2147483646 w 128"/>
                <a:gd name="T7" fmla="*/ 2147483646 h 128"/>
                <a:gd name="T8" fmla="*/ 2147483646 w 128"/>
                <a:gd name="T9" fmla="*/ 2147483646 h 128"/>
                <a:gd name="T10" fmla="*/ 2147483646 w 128"/>
                <a:gd name="T11" fmla="*/ 2147483646 h 128"/>
                <a:gd name="T12" fmla="*/ 2147483646 w 128"/>
                <a:gd name="T13" fmla="*/ 2147483646 h 128"/>
                <a:gd name="T14" fmla="*/ 2147483646 w 128"/>
                <a:gd name="T15" fmla="*/ 2147483646 h 128"/>
                <a:gd name="T16" fmla="*/ 2147483646 w 128"/>
                <a:gd name="T17" fmla="*/ 2147483646 h 128"/>
                <a:gd name="T18" fmla="*/ 2147483646 w 128"/>
                <a:gd name="T19" fmla="*/ 2147483646 h 128"/>
                <a:gd name="T20" fmla="*/ 2147483646 w 128"/>
                <a:gd name="T21" fmla="*/ 2147483646 h 128"/>
                <a:gd name="T22" fmla="*/ 2147483646 w 128"/>
                <a:gd name="T23" fmla="*/ 2147483646 h 128"/>
                <a:gd name="T24" fmla="*/ 2147483646 w 128"/>
                <a:gd name="T25" fmla="*/ 2147483646 h 128"/>
                <a:gd name="T26" fmla="*/ 2147483646 w 128"/>
                <a:gd name="T27" fmla="*/ 2147483646 h 128"/>
                <a:gd name="T28" fmla="*/ 2147483646 w 128"/>
                <a:gd name="T29" fmla="*/ 2147483646 h 128"/>
                <a:gd name="T30" fmla="*/ 2147483646 w 128"/>
                <a:gd name="T31" fmla="*/ 2147483646 h 128"/>
                <a:gd name="T32" fmla="*/ 2147483646 w 128"/>
                <a:gd name="T33" fmla="*/ 2147483646 h 128"/>
                <a:gd name="T34" fmla="*/ 2147483646 w 128"/>
                <a:gd name="T35" fmla="*/ 2147483646 h 128"/>
                <a:gd name="T36" fmla="*/ 2147483646 w 128"/>
                <a:gd name="T37" fmla="*/ 2147483646 h 128"/>
                <a:gd name="T38" fmla="*/ 2147483646 w 128"/>
                <a:gd name="T39" fmla="*/ 2147483646 h 128"/>
                <a:gd name="T40" fmla="*/ 2147483646 w 128"/>
                <a:gd name="T41" fmla="*/ 2147483646 h 128"/>
                <a:gd name="T42" fmla="*/ 2147483646 w 128"/>
                <a:gd name="T43" fmla="*/ 0 h 128"/>
                <a:gd name="T44" fmla="*/ 2147483646 w 128"/>
                <a:gd name="T45" fmla="*/ 0 h 128"/>
                <a:gd name="T46" fmla="*/ 0 w 128"/>
                <a:gd name="T47" fmla="*/ 2147483646 h 128"/>
                <a:gd name="T48" fmla="*/ 0 w 128"/>
                <a:gd name="T49" fmla="*/ 2147483646 h 128"/>
                <a:gd name="T50" fmla="*/ 2147483646 w 128"/>
                <a:gd name="T51" fmla="*/ 2147483646 h 128"/>
                <a:gd name="T52" fmla="*/ 2147483646 w 128"/>
                <a:gd name="T53" fmla="*/ 2147483646 h 128"/>
                <a:gd name="T54" fmla="*/ 2147483646 w 128"/>
                <a:gd name="T55" fmla="*/ 2147483646 h 128"/>
                <a:gd name="T56" fmla="*/ 2147483646 w 128"/>
                <a:gd name="T57" fmla="*/ 2147483646 h 128"/>
                <a:gd name="T58" fmla="*/ 2147483646 w 128"/>
                <a:gd name="T59" fmla="*/ 0 h 128"/>
                <a:gd name="T60" fmla="*/ 2147483646 w 128"/>
                <a:gd name="T61" fmla="*/ 2147483646 h 128"/>
                <a:gd name="T62" fmla="*/ 2147483646 w 128"/>
                <a:gd name="T63" fmla="*/ 2147483646 h 128"/>
                <a:gd name="T64" fmla="*/ 2147483646 w 128"/>
                <a:gd name="T65" fmla="*/ 2147483646 h 128"/>
                <a:gd name="T66" fmla="*/ 2147483646 w 128"/>
                <a:gd name="T67" fmla="*/ 2147483646 h 128"/>
                <a:gd name="T68" fmla="*/ 2147483646 w 128"/>
                <a:gd name="T69" fmla="*/ 2147483646 h 128"/>
                <a:gd name="T70" fmla="*/ 2147483646 w 128"/>
                <a:gd name="T71" fmla="*/ 2147483646 h 128"/>
                <a:gd name="T72" fmla="*/ 2147483646 w 128"/>
                <a:gd name="T73" fmla="*/ 2147483646 h 128"/>
                <a:gd name="T74" fmla="*/ 2147483646 w 128"/>
                <a:gd name="T75" fmla="*/ 2147483646 h 128"/>
                <a:gd name="T76" fmla="*/ 2147483646 w 128"/>
                <a:gd name="T77" fmla="*/ 2147483646 h 1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8" h="128">
                  <a:moveTo>
                    <a:pt x="96" y="56"/>
                  </a:moveTo>
                  <a:cubicBezTo>
                    <a:pt x="32" y="56"/>
                    <a:pt x="32" y="56"/>
                    <a:pt x="32" y="56"/>
                  </a:cubicBezTo>
                  <a:cubicBezTo>
                    <a:pt x="30" y="56"/>
                    <a:pt x="28" y="58"/>
                    <a:pt x="28" y="60"/>
                  </a:cubicBezTo>
                  <a:cubicBezTo>
                    <a:pt x="28" y="62"/>
                    <a:pt x="30" y="64"/>
                    <a:pt x="32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8" y="64"/>
                    <a:pt x="100" y="62"/>
                    <a:pt x="100" y="60"/>
                  </a:cubicBezTo>
                  <a:cubicBezTo>
                    <a:pt x="100" y="58"/>
                    <a:pt x="98" y="56"/>
                    <a:pt x="96" y="56"/>
                  </a:cubicBezTo>
                  <a:close/>
                  <a:moveTo>
                    <a:pt x="96" y="80"/>
                  </a:moveTo>
                  <a:cubicBezTo>
                    <a:pt x="32" y="80"/>
                    <a:pt x="32" y="80"/>
                    <a:pt x="32" y="80"/>
                  </a:cubicBezTo>
                  <a:cubicBezTo>
                    <a:pt x="30" y="80"/>
                    <a:pt x="28" y="82"/>
                    <a:pt x="28" y="84"/>
                  </a:cubicBezTo>
                  <a:cubicBezTo>
                    <a:pt x="28" y="86"/>
                    <a:pt x="30" y="88"/>
                    <a:pt x="32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8" y="88"/>
                    <a:pt x="100" y="86"/>
                    <a:pt x="100" y="84"/>
                  </a:cubicBezTo>
                  <a:cubicBezTo>
                    <a:pt x="100" y="82"/>
                    <a:pt x="98" y="80"/>
                    <a:pt x="96" y="80"/>
                  </a:cubicBezTo>
                  <a:close/>
                  <a:moveTo>
                    <a:pt x="9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0" y="32"/>
                    <a:pt x="28" y="34"/>
                    <a:pt x="28" y="36"/>
                  </a:cubicBezTo>
                  <a:cubicBezTo>
                    <a:pt x="28" y="38"/>
                    <a:pt x="30" y="40"/>
                    <a:pt x="32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40"/>
                    <a:pt x="100" y="38"/>
                    <a:pt x="100" y="36"/>
                  </a:cubicBezTo>
                  <a:cubicBezTo>
                    <a:pt x="100" y="34"/>
                    <a:pt x="98" y="32"/>
                    <a:pt x="96" y="32"/>
                  </a:cubicBezTo>
                  <a:close/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1" y="128"/>
                    <a:pt x="111" y="128"/>
                    <a:pt x="111" y="128"/>
                  </a:cubicBezTo>
                  <a:cubicBezTo>
                    <a:pt x="120" y="128"/>
                    <a:pt x="128" y="121"/>
                    <a:pt x="128" y="112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1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9" name="MH_SubTitle_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43987" y="2026987"/>
            <a:ext cx="304760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r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黑体" panose="02010609060101010101" pitchFamily="49" charset="-122"/>
              </a:rPr>
              <a:t>便于申请学校场地</a:t>
            </a:r>
            <a:endParaRPr lang="zh-CN" altLang="en-US" sz="2000" dirty="0">
              <a:solidFill>
                <a:srgbClr val="0070C0">
                  <a:lumMod val="50000"/>
                </a:srgbClr>
              </a:solidFill>
              <a:latin typeface="微软雅黑" panose="020B0503020204020204" charset="-122"/>
              <a:ea typeface="黑体" panose="02010609060101010101" pitchFamily="49" charset="-122"/>
            </a:endParaRPr>
          </a:p>
        </p:txBody>
      </p:sp>
      <p:sp>
        <p:nvSpPr>
          <p:cNvPr id="30" name="MH_SubTitle_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9198" y="3272905"/>
            <a:ext cx="3047609" cy="79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r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黑体" panose="02010609060101010101" pitchFamily="49" charset="-122"/>
              </a:rPr>
              <a:t>便于展示活动感想</a:t>
            </a:r>
            <a:endParaRPr lang="zh-CN" altLang="en-US" sz="2000" dirty="0">
              <a:solidFill>
                <a:srgbClr val="0070C0">
                  <a:lumMod val="50000"/>
                </a:srgbClr>
              </a:solidFill>
              <a:latin typeface="微软雅黑" panose="020B0503020204020204" charset="-122"/>
              <a:ea typeface="黑体" panose="02010609060101010101" pitchFamily="49" charset="-122"/>
            </a:endParaRPr>
          </a:p>
        </p:txBody>
      </p:sp>
      <p:sp>
        <p:nvSpPr>
          <p:cNvPr id="31" name="MH_SubTitle_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43988" y="4522735"/>
            <a:ext cx="3047608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algn="r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黑体" panose="02010609060101010101" pitchFamily="49" charset="-122"/>
              </a:rPr>
              <a:t>便于保存活动记录</a:t>
            </a:r>
            <a:endParaRPr lang="zh-CN" altLang="en-US" sz="2000" dirty="0">
              <a:solidFill>
                <a:srgbClr val="0070C0">
                  <a:lumMod val="50000"/>
                </a:srgbClr>
              </a:solidFill>
              <a:latin typeface="微软雅黑" panose="020B0503020204020204" charset="-122"/>
              <a:ea typeface="黑体" panose="02010609060101010101" pitchFamily="49" charset="-122"/>
            </a:endParaRPr>
          </a:p>
        </p:txBody>
      </p:sp>
      <p:sp>
        <p:nvSpPr>
          <p:cNvPr id="32" name="MH_SubTitle_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576931" y="2026987"/>
            <a:ext cx="3042092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黑体" panose="02010609060101010101" pitchFamily="49" charset="-122"/>
              </a:rPr>
              <a:t>便于组织课下活动</a:t>
            </a:r>
            <a:endParaRPr lang="zh-CN" altLang="en-US" sz="2000" dirty="0">
              <a:solidFill>
                <a:srgbClr val="0070C0">
                  <a:lumMod val="50000"/>
                </a:srgbClr>
              </a:solidFill>
              <a:latin typeface="微软雅黑" panose="020B0503020204020204" charset="-122"/>
              <a:ea typeface="黑体" panose="02010609060101010101" pitchFamily="49" charset="-122"/>
            </a:endParaRPr>
          </a:p>
        </p:txBody>
      </p:sp>
      <p:sp>
        <p:nvSpPr>
          <p:cNvPr id="33" name="MH_SubTitle_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275195" y="3272905"/>
            <a:ext cx="3042093" cy="79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黑体" panose="02010609060101010101" pitchFamily="49" charset="-122"/>
              </a:rPr>
              <a:t>便于借用学校器材</a:t>
            </a:r>
            <a:endParaRPr lang="zh-CN" altLang="en-US" sz="2000" dirty="0">
              <a:solidFill>
                <a:srgbClr val="0070C0">
                  <a:lumMod val="50000"/>
                </a:srgbClr>
              </a:solidFill>
              <a:latin typeface="微软雅黑" panose="020B0503020204020204" charset="-122"/>
              <a:ea typeface="黑体" panose="02010609060101010101" pitchFamily="49" charset="-122"/>
            </a:endParaRPr>
          </a:p>
        </p:txBody>
      </p:sp>
      <p:sp>
        <p:nvSpPr>
          <p:cNvPr id="34" name="MH_SubTitle_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576931" y="4522735"/>
            <a:ext cx="3042092" cy="79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黑体" panose="02010609060101010101" pitchFamily="49" charset="-122"/>
              </a:rPr>
              <a:t>便于组成活动团体</a:t>
            </a:r>
            <a:endParaRPr lang="zh-CN" altLang="en-US" sz="2000" dirty="0">
              <a:solidFill>
                <a:srgbClr val="0070C0">
                  <a:lumMod val="50000"/>
                </a:srgbClr>
              </a:solidFill>
              <a:latin typeface="微软雅黑" panose="020B0503020204020204" charset="-122"/>
              <a:ea typeface="黑体" panose="02010609060101010101" pitchFamily="49" charset="-122"/>
            </a:endParaRPr>
          </a:p>
        </p:txBody>
      </p:sp>
      <p:sp>
        <p:nvSpPr>
          <p:cNvPr id="35" name="MH_Title_1"/>
          <p:cNvSpPr/>
          <p:nvPr>
            <p:custDataLst>
              <p:tags r:id="rId13"/>
            </p:custDataLst>
          </p:nvPr>
        </p:nvSpPr>
        <p:spPr>
          <a:xfrm>
            <a:off x="5457392" y="2940400"/>
            <a:ext cx="1265478" cy="1457156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>
            <a:normAutofit/>
          </a:bodyPr>
          <a:lstStyle/>
          <a:p>
            <a:pPr algn="ctr" defTabSz="1600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400" b="1" spc="300" dirty="0">
                <a:solidFill>
                  <a:srgbClr val="FFFFFF"/>
                </a:solidFill>
                <a:latin typeface="+mn-ea"/>
              </a:rPr>
              <a:t>课外</a:t>
            </a:r>
            <a:endParaRPr lang="zh-CN" altLang="en-US" sz="2400" b="1" spc="300" dirty="0">
              <a:solidFill>
                <a:srgbClr val="FFFFFF"/>
              </a:solidFill>
              <a:latin typeface="+mn-ea"/>
            </a:endParaRPr>
          </a:p>
          <a:p>
            <a:pPr algn="ctr" defTabSz="1600200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400" b="1" spc="300" dirty="0">
                <a:solidFill>
                  <a:srgbClr val="FFFFFF"/>
                </a:solidFill>
                <a:latin typeface="+mn-ea"/>
              </a:rPr>
              <a:t>运动</a:t>
            </a:r>
            <a:endParaRPr lang="zh-CN" altLang="en-US" sz="2400" b="1" spc="30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084340" y="2940400"/>
            <a:ext cx="1265478" cy="1457156"/>
            <a:chOff x="4084340" y="2940400"/>
            <a:chExt cx="1265478" cy="1457156"/>
          </a:xfrm>
        </p:grpSpPr>
        <p:sp>
          <p:nvSpPr>
            <p:cNvPr id="28" name="MH_Other_9"/>
            <p:cNvSpPr/>
            <p:nvPr>
              <p:custDataLst>
                <p:tags r:id="rId14"/>
              </p:custDataLst>
            </p:nvPr>
          </p:nvSpPr>
          <p:spPr>
            <a:xfrm>
              <a:off x="4084340" y="2940400"/>
              <a:ext cx="1265478" cy="1457156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2320" tIns="313011" rIns="272320" bIns="313011" spcCol="1270" anchor="ctr">
              <a:normAutofit/>
            </a:bodyPr>
            <a:lstStyle/>
            <a:p>
              <a:pPr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600">
                <a:latin typeface="+mn-ea"/>
              </a:endParaRPr>
            </a:p>
          </p:txBody>
        </p:sp>
        <p:sp>
          <p:nvSpPr>
            <p:cNvPr id="36" name="MH_Other_10"/>
            <p:cNvSpPr/>
            <p:nvPr>
              <p:custDataLst>
                <p:tags r:id="rId15"/>
              </p:custDataLst>
            </p:nvPr>
          </p:nvSpPr>
          <p:spPr>
            <a:xfrm>
              <a:off x="4534200" y="3456762"/>
              <a:ext cx="365757" cy="440080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32183" y="1704262"/>
            <a:ext cx="1267433" cy="1457156"/>
            <a:chOff x="6132183" y="1704262"/>
            <a:chExt cx="1267433" cy="1457156"/>
          </a:xfrm>
        </p:grpSpPr>
        <p:sp>
          <p:nvSpPr>
            <p:cNvPr id="26" name="MH_Other_7"/>
            <p:cNvSpPr/>
            <p:nvPr>
              <p:custDataLst>
                <p:tags r:id="rId16"/>
              </p:custDataLst>
            </p:nvPr>
          </p:nvSpPr>
          <p:spPr>
            <a:xfrm>
              <a:off x="6132183" y="1704262"/>
              <a:ext cx="1267433" cy="1457156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2320" tIns="313011" rIns="272320" bIns="313011" spcCol="1270" anchor="ctr">
              <a:normAutofit/>
            </a:bodyPr>
            <a:lstStyle/>
            <a:p>
              <a:pPr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600">
                <a:latin typeface="+mn-ea"/>
              </a:endParaRPr>
            </a:p>
          </p:txBody>
        </p:sp>
        <p:sp>
          <p:nvSpPr>
            <p:cNvPr id="37" name="MH_Other_11"/>
            <p:cNvSpPr/>
            <p:nvPr>
              <p:custDataLst>
                <p:tags r:id="rId17"/>
              </p:custDataLst>
            </p:nvPr>
          </p:nvSpPr>
          <p:spPr bwMode="auto">
            <a:xfrm>
              <a:off x="6482292" y="2255829"/>
              <a:ext cx="567215" cy="420521"/>
            </a:xfrm>
            <a:custGeom>
              <a:avLst/>
              <a:gdLst>
                <a:gd name="T0" fmla="*/ 2147483646 w 257"/>
                <a:gd name="T1" fmla="*/ 2147483646 h 191"/>
                <a:gd name="T2" fmla="*/ 2147483646 w 257"/>
                <a:gd name="T3" fmla="*/ 2147483646 h 191"/>
                <a:gd name="T4" fmla="*/ 2147483646 w 257"/>
                <a:gd name="T5" fmla="*/ 2147483646 h 191"/>
                <a:gd name="T6" fmla="*/ 2147483646 w 257"/>
                <a:gd name="T7" fmla="*/ 2147483646 h 191"/>
                <a:gd name="T8" fmla="*/ 2147483646 w 257"/>
                <a:gd name="T9" fmla="*/ 2147483646 h 191"/>
                <a:gd name="T10" fmla="*/ 2147483646 w 257"/>
                <a:gd name="T11" fmla="*/ 2147483646 h 191"/>
                <a:gd name="T12" fmla="*/ 2147483646 w 257"/>
                <a:gd name="T13" fmla="*/ 2147483646 h 191"/>
                <a:gd name="T14" fmla="*/ 2147483646 w 257"/>
                <a:gd name="T15" fmla="*/ 2147483646 h 191"/>
                <a:gd name="T16" fmla="*/ 2147483646 w 257"/>
                <a:gd name="T17" fmla="*/ 2147483646 h 191"/>
                <a:gd name="T18" fmla="*/ 2147483646 w 257"/>
                <a:gd name="T19" fmla="*/ 2147483646 h 191"/>
                <a:gd name="T20" fmla="*/ 2147483646 w 257"/>
                <a:gd name="T21" fmla="*/ 2147483646 h 191"/>
                <a:gd name="T22" fmla="*/ 2147483646 w 257"/>
                <a:gd name="T23" fmla="*/ 2147483646 h 191"/>
                <a:gd name="T24" fmla="*/ 2147483646 w 257"/>
                <a:gd name="T25" fmla="*/ 2147483646 h 191"/>
                <a:gd name="T26" fmla="*/ 2147483646 w 257"/>
                <a:gd name="T27" fmla="*/ 2147483646 h 191"/>
                <a:gd name="T28" fmla="*/ 2147483646 w 257"/>
                <a:gd name="T29" fmla="*/ 2147483646 h 191"/>
                <a:gd name="T30" fmla="*/ 2147483646 w 257"/>
                <a:gd name="T31" fmla="*/ 2147483646 h 191"/>
                <a:gd name="T32" fmla="*/ 2147483646 w 257"/>
                <a:gd name="T33" fmla="*/ 2147483646 h 191"/>
                <a:gd name="T34" fmla="*/ 2147483646 w 257"/>
                <a:gd name="T35" fmla="*/ 2147483646 h 191"/>
                <a:gd name="T36" fmla="*/ 2147483646 w 257"/>
                <a:gd name="T37" fmla="*/ 2147483646 h 191"/>
                <a:gd name="T38" fmla="*/ 2147483646 w 257"/>
                <a:gd name="T39" fmla="*/ 2147483646 h 191"/>
                <a:gd name="T40" fmla="*/ 2147483646 w 257"/>
                <a:gd name="T41" fmla="*/ 2147483646 h 191"/>
                <a:gd name="T42" fmla="*/ 2147483646 w 257"/>
                <a:gd name="T43" fmla="*/ 2147483646 h 191"/>
                <a:gd name="T44" fmla="*/ 2147483646 w 257"/>
                <a:gd name="T45" fmla="*/ 2147483646 h 191"/>
                <a:gd name="T46" fmla="*/ 2147483646 w 257"/>
                <a:gd name="T47" fmla="*/ 2147483646 h 191"/>
                <a:gd name="T48" fmla="*/ 2147483646 w 257"/>
                <a:gd name="T49" fmla="*/ 2147483646 h 191"/>
                <a:gd name="T50" fmla="*/ 2147483646 w 257"/>
                <a:gd name="T51" fmla="*/ 2147483646 h 191"/>
                <a:gd name="T52" fmla="*/ 2147483646 w 257"/>
                <a:gd name="T53" fmla="*/ 2147483646 h 191"/>
                <a:gd name="T54" fmla="*/ 2147483646 w 257"/>
                <a:gd name="T55" fmla="*/ 2147483646 h 191"/>
                <a:gd name="T56" fmla="*/ 2147483646 w 257"/>
                <a:gd name="T57" fmla="*/ 2147483646 h 191"/>
                <a:gd name="T58" fmla="*/ 2147483646 w 257"/>
                <a:gd name="T59" fmla="*/ 2147483646 h 191"/>
                <a:gd name="T60" fmla="*/ 2147483646 w 257"/>
                <a:gd name="T61" fmla="*/ 2147483646 h 191"/>
                <a:gd name="T62" fmla="*/ 2147483646 w 257"/>
                <a:gd name="T63" fmla="*/ 2147483646 h 191"/>
                <a:gd name="T64" fmla="*/ 2147483646 w 257"/>
                <a:gd name="T65" fmla="*/ 2147483646 h 191"/>
                <a:gd name="T66" fmla="*/ 2147483646 w 257"/>
                <a:gd name="T67" fmla="*/ 2147483646 h 191"/>
                <a:gd name="T68" fmla="*/ 2147483646 w 257"/>
                <a:gd name="T69" fmla="*/ 2147483646 h 191"/>
                <a:gd name="T70" fmla="*/ 2147483646 w 257"/>
                <a:gd name="T71" fmla="*/ 2147483646 h 191"/>
                <a:gd name="T72" fmla="*/ 2147483646 w 257"/>
                <a:gd name="T73" fmla="*/ 2147483646 h 191"/>
                <a:gd name="T74" fmla="*/ 2147483646 w 257"/>
                <a:gd name="T75" fmla="*/ 2147483646 h 191"/>
                <a:gd name="T76" fmla="*/ 2147483646 w 257"/>
                <a:gd name="T77" fmla="*/ 2147483646 h 191"/>
                <a:gd name="T78" fmla="*/ 2147483646 w 257"/>
                <a:gd name="T79" fmla="*/ 2147483646 h 191"/>
                <a:gd name="T80" fmla="*/ 2147483646 w 257"/>
                <a:gd name="T81" fmla="*/ 2147483646 h 191"/>
                <a:gd name="T82" fmla="*/ 2147483646 w 257"/>
                <a:gd name="T83" fmla="*/ 2147483646 h 191"/>
                <a:gd name="T84" fmla="*/ 2147483646 w 257"/>
                <a:gd name="T85" fmla="*/ 2147483646 h 191"/>
                <a:gd name="T86" fmla="*/ 2147483646 w 257"/>
                <a:gd name="T87" fmla="*/ 2147483646 h 191"/>
                <a:gd name="T88" fmla="*/ 2147483646 w 257"/>
                <a:gd name="T89" fmla="*/ 2147483646 h 191"/>
                <a:gd name="T90" fmla="*/ 2147483646 w 257"/>
                <a:gd name="T91" fmla="*/ 2147483646 h 191"/>
                <a:gd name="T92" fmla="*/ 2147483646 w 257"/>
                <a:gd name="T93" fmla="*/ 2147483646 h 191"/>
                <a:gd name="T94" fmla="*/ 2147483646 w 257"/>
                <a:gd name="T95" fmla="*/ 2147483646 h 191"/>
                <a:gd name="T96" fmla="*/ 2147483646 w 257"/>
                <a:gd name="T97" fmla="*/ 2147483646 h 191"/>
                <a:gd name="T98" fmla="*/ 2147483646 w 257"/>
                <a:gd name="T99" fmla="*/ 2147483646 h 1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57" h="191">
                  <a:moveTo>
                    <a:pt x="33" y="125"/>
                  </a:moveTo>
                  <a:cubicBezTo>
                    <a:pt x="55" y="125"/>
                    <a:pt x="55" y="125"/>
                    <a:pt x="55" y="125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1" y="122"/>
                    <a:pt x="37" y="120"/>
                    <a:pt x="34" y="118"/>
                  </a:cubicBezTo>
                  <a:cubicBezTo>
                    <a:pt x="32" y="115"/>
                    <a:pt x="30" y="111"/>
                    <a:pt x="30" y="10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1"/>
                    <a:pt x="32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7" y="2"/>
                    <a:pt x="41" y="0"/>
                    <a:pt x="45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0"/>
                    <a:pt x="217" y="2"/>
                    <a:pt x="220" y="5"/>
                  </a:cubicBezTo>
                  <a:cubicBezTo>
                    <a:pt x="220" y="5"/>
                    <a:pt x="220" y="5"/>
                    <a:pt x="220" y="5"/>
                  </a:cubicBezTo>
                  <a:cubicBezTo>
                    <a:pt x="222" y="7"/>
                    <a:pt x="224" y="11"/>
                    <a:pt x="224" y="15"/>
                  </a:cubicBezTo>
                  <a:cubicBezTo>
                    <a:pt x="224" y="107"/>
                    <a:pt x="224" y="107"/>
                    <a:pt x="224" y="107"/>
                  </a:cubicBezTo>
                  <a:cubicBezTo>
                    <a:pt x="224" y="111"/>
                    <a:pt x="222" y="115"/>
                    <a:pt x="220" y="118"/>
                  </a:cubicBezTo>
                  <a:cubicBezTo>
                    <a:pt x="217" y="120"/>
                    <a:pt x="213" y="122"/>
                    <a:pt x="209" y="122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6" y="173"/>
                    <a:pt x="256" y="173"/>
                    <a:pt x="256" y="173"/>
                  </a:cubicBezTo>
                  <a:cubicBezTo>
                    <a:pt x="248" y="191"/>
                    <a:pt x="248" y="191"/>
                    <a:pt x="248" y="191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33" y="125"/>
                    <a:pt x="33" y="125"/>
                    <a:pt x="33" y="125"/>
                  </a:cubicBezTo>
                  <a:close/>
                  <a:moveTo>
                    <a:pt x="77" y="125"/>
                  </a:moveTo>
                  <a:cubicBezTo>
                    <a:pt x="176" y="125"/>
                    <a:pt x="176" y="125"/>
                    <a:pt x="176" y="125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7" y="125"/>
                    <a:pt x="77" y="125"/>
                    <a:pt x="77" y="125"/>
                  </a:cubicBezTo>
                  <a:close/>
                  <a:moveTo>
                    <a:pt x="209" y="15"/>
                  </a:move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10" y="107"/>
                    <a:pt x="210" y="107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39" y="155"/>
                  </a:moveTo>
                  <a:cubicBezTo>
                    <a:pt x="37" y="158"/>
                    <a:pt x="35" y="160"/>
                    <a:pt x="34" y="163"/>
                  </a:cubicBezTo>
                  <a:cubicBezTo>
                    <a:pt x="42" y="163"/>
                    <a:pt x="51" y="163"/>
                    <a:pt x="60" y="163"/>
                  </a:cubicBezTo>
                  <a:cubicBezTo>
                    <a:pt x="61" y="160"/>
                    <a:pt x="62" y="158"/>
                    <a:pt x="63" y="155"/>
                  </a:cubicBezTo>
                  <a:cubicBezTo>
                    <a:pt x="55" y="155"/>
                    <a:pt x="47" y="155"/>
                    <a:pt x="39" y="155"/>
                  </a:cubicBezTo>
                  <a:close/>
                  <a:moveTo>
                    <a:pt x="51" y="135"/>
                  </a:moveTo>
                  <a:cubicBezTo>
                    <a:pt x="50" y="137"/>
                    <a:pt x="49" y="139"/>
                    <a:pt x="48" y="141"/>
                  </a:cubicBezTo>
                  <a:cubicBezTo>
                    <a:pt x="57" y="141"/>
                    <a:pt x="66" y="141"/>
                    <a:pt x="75" y="141"/>
                  </a:cubicBezTo>
                  <a:cubicBezTo>
                    <a:pt x="76" y="139"/>
                    <a:pt x="77" y="137"/>
                    <a:pt x="78" y="135"/>
                  </a:cubicBezTo>
                  <a:cubicBezTo>
                    <a:pt x="69" y="135"/>
                    <a:pt x="60" y="135"/>
                    <a:pt x="51" y="135"/>
                  </a:cubicBezTo>
                  <a:close/>
                  <a:moveTo>
                    <a:pt x="192" y="135"/>
                  </a:moveTo>
                  <a:cubicBezTo>
                    <a:pt x="193" y="137"/>
                    <a:pt x="194" y="139"/>
                    <a:pt x="195" y="141"/>
                  </a:cubicBezTo>
                  <a:cubicBezTo>
                    <a:pt x="201" y="141"/>
                    <a:pt x="207" y="141"/>
                    <a:pt x="213" y="141"/>
                  </a:cubicBezTo>
                  <a:cubicBezTo>
                    <a:pt x="212" y="139"/>
                    <a:pt x="210" y="137"/>
                    <a:pt x="209" y="135"/>
                  </a:cubicBezTo>
                  <a:cubicBezTo>
                    <a:pt x="204" y="135"/>
                    <a:pt x="198" y="135"/>
                    <a:pt x="192" y="135"/>
                  </a:cubicBezTo>
                  <a:close/>
                  <a:moveTo>
                    <a:pt x="171" y="135"/>
                  </a:moveTo>
                  <a:cubicBezTo>
                    <a:pt x="171" y="137"/>
                    <a:pt x="172" y="139"/>
                    <a:pt x="173" y="141"/>
                  </a:cubicBezTo>
                  <a:cubicBezTo>
                    <a:pt x="179" y="141"/>
                    <a:pt x="184" y="141"/>
                    <a:pt x="190" y="141"/>
                  </a:cubicBezTo>
                  <a:cubicBezTo>
                    <a:pt x="189" y="139"/>
                    <a:pt x="188" y="137"/>
                    <a:pt x="187" y="135"/>
                  </a:cubicBezTo>
                  <a:cubicBezTo>
                    <a:pt x="182" y="135"/>
                    <a:pt x="176" y="135"/>
                    <a:pt x="171" y="135"/>
                  </a:cubicBezTo>
                  <a:close/>
                  <a:moveTo>
                    <a:pt x="149" y="135"/>
                  </a:moveTo>
                  <a:cubicBezTo>
                    <a:pt x="149" y="137"/>
                    <a:pt x="149" y="139"/>
                    <a:pt x="150" y="141"/>
                  </a:cubicBezTo>
                  <a:cubicBezTo>
                    <a:pt x="155" y="141"/>
                    <a:pt x="161" y="141"/>
                    <a:pt x="167" y="141"/>
                  </a:cubicBezTo>
                  <a:cubicBezTo>
                    <a:pt x="167" y="139"/>
                    <a:pt x="166" y="137"/>
                    <a:pt x="165" y="135"/>
                  </a:cubicBezTo>
                  <a:cubicBezTo>
                    <a:pt x="160" y="135"/>
                    <a:pt x="154" y="135"/>
                    <a:pt x="149" y="135"/>
                  </a:cubicBezTo>
                  <a:close/>
                  <a:moveTo>
                    <a:pt x="127" y="135"/>
                  </a:moveTo>
                  <a:cubicBezTo>
                    <a:pt x="127" y="137"/>
                    <a:pt x="127" y="139"/>
                    <a:pt x="127" y="141"/>
                  </a:cubicBezTo>
                  <a:cubicBezTo>
                    <a:pt x="133" y="141"/>
                    <a:pt x="139" y="141"/>
                    <a:pt x="144" y="141"/>
                  </a:cubicBezTo>
                  <a:cubicBezTo>
                    <a:pt x="144" y="139"/>
                    <a:pt x="144" y="137"/>
                    <a:pt x="144" y="135"/>
                  </a:cubicBezTo>
                  <a:cubicBezTo>
                    <a:pt x="138" y="135"/>
                    <a:pt x="133" y="135"/>
                    <a:pt x="127" y="135"/>
                  </a:cubicBezTo>
                  <a:close/>
                  <a:moveTo>
                    <a:pt x="105" y="135"/>
                  </a:moveTo>
                  <a:cubicBezTo>
                    <a:pt x="105" y="137"/>
                    <a:pt x="104" y="139"/>
                    <a:pt x="104" y="141"/>
                  </a:cubicBezTo>
                  <a:cubicBezTo>
                    <a:pt x="110" y="141"/>
                    <a:pt x="115" y="141"/>
                    <a:pt x="121" y="141"/>
                  </a:cubicBezTo>
                  <a:cubicBezTo>
                    <a:pt x="121" y="139"/>
                    <a:pt x="122" y="137"/>
                    <a:pt x="122" y="135"/>
                  </a:cubicBezTo>
                  <a:cubicBezTo>
                    <a:pt x="116" y="135"/>
                    <a:pt x="111" y="135"/>
                    <a:pt x="105" y="135"/>
                  </a:cubicBezTo>
                  <a:close/>
                  <a:moveTo>
                    <a:pt x="83" y="135"/>
                  </a:moveTo>
                  <a:cubicBezTo>
                    <a:pt x="83" y="137"/>
                    <a:pt x="82" y="139"/>
                    <a:pt x="81" y="141"/>
                  </a:cubicBezTo>
                  <a:cubicBezTo>
                    <a:pt x="87" y="141"/>
                    <a:pt x="93" y="141"/>
                    <a:pt x="99" y="141"/>
                  </a:cubicBezTo>
                  <a:cubicBezTo>
                    <a:pt x="99" y="139"/>
                    <a:pt x="100" y="137"/>
                    <a:pt x="100" y="135"/>
                  </a:cubicBezTo>
                  <a:cubicBezTo>
                    <a:pt x="94" y="135"/>
                    <a:pt x="89" y="135"/>
                    <a:pt x="83" y="135"/>
                  </a:cubicBezTo>
                  <a:close/>
                  <a:moveTo>
                    <a:pt x="187" y="144"/>
                  </a:moveTo>
                  <a:cubicBezTo>
                    <a:pt x="188" y="146"/>
                    <a:pt x="189" y="149"/>
                    <a:pt x="190" y="151"/>
                  </a:cubicBezTo>
                  <a:cubicBezTo>
                    <a:pt x="200" y="151"/>
                    <a:pt x="209" y="151"/>
                    <a:pt x="219" y="151"/>
                  </a:cubicBezTo>
                  <a:cubicBezTo>
                    <a:pt x="218" y="149"/>
                    <a:pt x="216" y="146"/>
                    <a:pt x="215" y="144"/>
                  </a:cubicBezTo>
                  <a:cubicBezTo>
                    <a:pt x="205" y="144"/>
                    <a:pt x="196" y="144"/>
                    <a:pt x="187" y="144"/>
                  </a:cubicBezTo>
                  <a:close/>
                  <a:moveTo>
                    <a:pt x="163" y="144"/>
                  </a:moveTo>
                  <a:cubicBezTo>
                    <a:pt x="163" y="146"/>
                    <a:pt x="164" y="149"/>
                    <a:pt x="165" y="151"/>
                  </a:cubicBezTo>
                  <a:cubicBezTo>
                    <a:pt x="171" y="151"/>
                    <a:pt x="177" y="151"/>
                    <a:pt x="183" y="151"/>
                  </a:cubicBezTo>
                  <a:cubicBezTo>
                    <a:pt x="183" y="149"/>
                    <a:pt x="182" y="146"/>
                    <a:pt x="181" y="144"/>
                  </a:cubicBezTo>
                  <a:cubicBezTo>
                    <a:pt x="175" y="144"/>
                    <a:pt x="169" y="144"/>
                    <a:pt x="163" y="144"/>
                  </a:cubicBezTo>
                  <a:close/>
                  <a:moveTo>
                    <a:pt x="139" y="144"/>
                  </a:moveTo>
                  <a:cubicBezTo>
                    <a:pt x="140" y="146"/>
                    <a:pt x="140" y="149"/>
                    <a:pt x="140" y="151"/>
                  </a:cubicBezTo>
                  <a:cubicBezTo>
                    <a:pt x="146" y="151"/>
                    <a:pt x="153" y="151"/>
                    <a:pt x="159" y="151"/>
                  </a:cubicBezTo>
                  <a:cubicBezTo>
                    <a:pt x="158" y="149"/>
                    <a:pt x="158" y="146"/>
                    <a:pt x="157" y="144"/>
                  </a:cubicBezTo>
                  <a:cubicBezTo>
                    <a:pt x="151" y="144"/>
                    <a:pt x="145" y="144"/>
                    <a:pt x="139" y="144"/>
                  </a:cubicBezTo>
                  <a:close/>
                  <a:moveTo>
                    <a:pt x="116" y="144"/>
                  </a:moveTo>
                  <a:cubicBezTo>
                    <a:pt x="116" y="146"/>
                    <a:pt x="115" y="149"/>
                    <a:pt x="115" y="151"/>
                  </a:cubicBezTo>
                  <a:cubicBezTo>
                    <a:pt x="121" y="151"/>
                    <a:pt x="128" y="151"/>
                    <a:pt x="134" y="151"/>
                  </a:cubicBezTo>
                  <a:cubicBezTo>
                    <a:pt x="134" y="149"/>
                    <a:pt x="134" y="146"/>
                    <a:pt x="134" y="144"/>
                  </a:cubicBezTo>
                  <a:cubicBezTo>
                    <a:pt x="128" y="144"/>
                    <a:pt x="122" y="144"/>
                    <a:pt x="116" y="144"/>
                  </a:cubicBezTo>
                  <a:close/>
                  <a:moveTo>
                    <a:pt x="92" y="144"/>
                  </a:moveTo>
                  <a:cubicBezTo>
                    <a:pt x="92" y="146"/>
                    <a:pt x="91" y="149"/>
                    <a:pt x="91" y="151"/>
                  </a:cubicBezTo>
                  <a:cubicBezTo>
                    <a:pt x="97" y="151"/>
                    <a:pt x="103" y="151"/>
                    <a:pt x="109" y="151"/>
                  </a:cubicBezTo>
                  <a:cubicBezTo>
                    <a:pt x="110" y="149"/>
                    <a:pt x="110" y="146"/>
                    <a:pt x="110" y="144"/>
                  </a:cubicBezTo>
                  <a:cubicBezTo>
                    <a:pt x="104" y="144"/>
                    <a:pt x="98" y="144"/>
                    <a:pt x="92" y="144"/>
                  </a:cubicBezTo>
                  <a:close/>
                  <a:moveTo>
                    <a:pt x="69" y="144"/>
                  </a:moveTo>
                  <a:cubicBezTo>
                    <a:pt x="68" y="146"/>
                    <a:pt x="67" y="149"/>
                    <a:pt x="66" y="151"/>
                  </a:cubicBezTo>
                  <a:cubicBezTo>
                    <a:pt x="72" y="151"/>
                    <a:pt x="78" y="151"/>
                    <a:pt x="84" y="151"/>
                  </a:cubicBezTo>
                  <a:cubicBezTo>
                    <a:pt x="85" y="149"/>
                    <a:pt x="86" y="146"/>
                    <a:pt x="87" y="144"/>
                  </a:cubicBezTo>
                  <a:cubicBezTo>
                    <a:pt x="81" y="144"/>
                    <a:pt x="75" y="144"/>
                    <a:pt x="69" y="144"/>
                  </a:cubicBezTo>
                  <a:close/>
                  <a:moveTo>
                    <a:pt x="45" y="144"/>
                  </a:moveTo>
                  <a:cubicBezTo>
                    <a:pt x="44" y="146"/>
                    <a:pt x="43" y="149"/>
                    <a:pt x="41" y="151"/>
                  </a:cubicBezTo>
                  <a:cubicBezTo>
                    <a:pt x="47" y="151"/>
                    <a:pt x="54" y="151"/>
                    <a:pt x="60" y="151"/>
                  </a:cubicBezTo>
                  <a:cubicBezTo>
                    <a:pt x="61" y="149"/>
                    <a:pt x="62" y="146"/>
                    <a:pt x="63" y="144"/>
                  </a:cubicBezTo>
                  <a:cubicBezTo>
                    <a:pt x="57" y="144"/>
                    <a:pt x="51" y="144"/>
                    <a:pt x="45" y="144"/>
                  </a:cubicBezTo>
                  <a:close/>
                  <a:moveTo>
                    <a:pt x="197" y="155"/>
                  </a:moveTo>
                  <a:cubicBezTo>
                    <a:pt x="198" y="158"/>
                    <a:pt x="199" y="160"/>
                    <a:pt x="201" y="163"/>
                  </a:cubicBezTo>
                  <a:cubicBezTo>
                    <a:pt x="209" y="163"/>
                    <a:pt x="218" y="163"/>
                    <a:pt x="227" y="163"/>
                  </a:cubicBezTo>
                  <a:cubicBezTo>
                    <a:pt x="225" y="160"/>
                    <a:pt x="223" y="158"/>
                    <a:pt x="222" y="155"/>
                  </a:cubicBezTo>
                  <a:cubicBezTo>
                    <a:pt x="213" y="155"/>
                    <a:pt x="205" y="155"/>
                    <a:pt x="197" y="155"/>
                  </a:cubicBezTo>
                  <a:close/>
                  <a:moveTo>
                    <a:pt x="171" y="155"/>
                  </a:moveTo>
                  <a:cubicBezTo>
                    <a:pt x="172" y="158"/>
                    <a:pt x="173" y="160"/>
                    <a:pt x="174" y="163"/>
                  </a:cubicBezTo>
                  <a:cubicBezTo>
                    <a:pt x="180" y="163"/>
                    <a:pt x="187" y="163"/>
                    <a:pt x="194" y="163"/>
                  </a:cubicBezTo>
                  <a:cubicBezTo>
                    <a:pt x="193" y="160"/>
                    <a:pt x="192" y="158"/>
                    <a:pt x="191" y="155"/>
                  </a:cubicBezTo>
                  <a:cubicBezTo>
                    <a:pt x="184" y="155"/>
                    <a:pt x="178" y="155"/>
                    <a:pt x="171" y="155"/>
                  </a:cubicBezTo>
                  <a:close/>
                  <a:moveTo>
                    <a:pt x="146" y="155"/>
                  </a:moveTo>
                  <a:cubicBezTo>
                    <a:pt x="146" y="158"/>
                    <a:pt x="147" y="160"/>
                    <a:pt x="147" y="163"/>
                  </a:cubicBezTo>
                  <a:cubicBezTo>
                    <a:pt x="154" y="163"/>
                    <a:pt x="161" y="163"/>
                    <a:pt x="168" y="163"/>
                  </a:cubicBezTo>
                  <a:cubicBezTo>
                    <a:pt x="167" y="160"/>
                    <a:pt x="166" y="158"/>
                    <a:pt x="165" y="155"/>
                  </a:cubicBezTo>
                  <a:cubicBezTo>
                    <a:pt x="159" y="155"/>
                    <a:pt x="153" y="155"/>
                    <a:pt x="146" y="155"/>
                  </a:cubicBezTo>
                  <a:close/>
                  <a:moveTo>
                    <a:pt x="121" y="155"/>
                  </a:moveTo>
                  <a:cubicBezTo>
                    <a:pt x="121" y="158"/>
                    <a:pt x="121" y="160"/>
                    <a:pt x="120" y="163"/>
                  </a:cubicBezTo>
                  <a:cubicBezTo>
                    <a:pt x="127" y="163"/>
                    <a:pt x="134" y="163"/>
                    <a:pt x="141" y="163"/>
                  </a:cubicBezTo>
                  <a:cubicBezTo>
                    <a:pt x="141" y="160"/>
                    <a:pt x="141" y="158"/>
                    <a:pt x="140" y="155"/>
                  </a:cubicBezTo>
                  <a:cubicBezTo>
                    <a:pt x="134" y="155"/>
                    <a:pt x="127" y="155"/>
                    <a:pt x="121" y="155"/>
                  </a:cubicBezTo>
                  <a:close/>
                  <a:moveTo>
                    <a:pt x="95" y="155"/>
                  </a:moveTo>
                  <a:cubicBezTo>
                    <a:pt x="95" y="158"/>
                    <a:pt x="94" y="160"/>
                    <a:pt x="93" y="163"/>
                  </a:cubicBezTo>
                  <a:cubicBezTo>
                    <a:pt x="100" y="163"/>
                    <a:pt x="107" y="163"/>
                    <a:pt x="114" y="163"/>
                  </a:cubicBezTo>
                  <a:cubicBezTo>
                    <a:pt x="114" y="160"/>
                    <a:pt x="114" y="158"/>
                    <a:pt x="115" y="155"/>
                  </a:cubicBezTo>
                  <a:cubicBezTo>
                    <a:pt x="108" y="155"/>
                    <a:pt x="102" y="155"/>
                    <a:pt x="95" y="155"/>
                  </a:cubicBezTo>
                  <a:close/>
                  <a:moveTo>
                    <a:pt x="70" y="155"/>
                  </a:moveTo>
                  <a:cubicBezTo>
                    <a:pt x="69" y="158"/>
                    <a:pt x="68" y="160"/>
                    <a:pt x="67" y="163"/>
                  </a:cubicBezTo>
                  <a:cubicBezTo>
                    <a:pt x="74" y="163"/>
                    <a:pt x="81" y="163"/>
                    <a:pt x="87" y="163"/>
                  </a:cubicBezTo>
                  <a:cubicBezTo>
                    <a:pt x="88" y="160"/>
                    <a:pt x="89" y="158"/>
                    <a:pt x="90" y="155"/>
                  </a:cubicBezTo>
                  <a:cubicBezTo>
                    <a:pt x="83" y="155"/>
                    <a:pt x="77" y="155"/>
                    <a:pt x="70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80" tIns="34290" rIns="68580" bIns="540000" anchor="ctr">
              <a:normAutofit fontScale="25000" lnSpcReduction="2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32183" y="4168715"/>
            <a:ext cx="1267433" cy="1457156"/>
            <a:chOff x="6132183" y="4168715"/>
            <a:chExt cx="1267433" cy="1457156"/>
          </a:xfrm>
        </p:grpSpPr>
        <p:sp>
          <p:nvSpPr>
            <p:cNvPr id="27" name="MH_Other_8"/>
            <p:cNvSpPr/>
            <p:nvPr>
              <p:custDataLst>
                <p:tags r:id="rId18"/>
              </p:custDataLst>
            </p:nvPr>
          </p:nvSpPr>
          <p:spPr>
            <a:xfrm>
              <a:off x="6132183" y="4168715"/>
              <a:ext cx="1267433" cy="1457156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2320" tIns="313011" rIns="272320" bIns="313011" spcCol="1270" anchor="ctr">
              <a:normAutofit/>
            </a:bodyPr>
            <a:lstStyle/>
            <a:p>
              <a:pPr algn="ctr" defTabSz="16002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3600">
                <a:latin typeface="+mn-ea"/>
              </a:endParaRPr>
            </a:p>
          </p:txBody>
        </p:sp>
        <p:sp>
          <p:nvSpPr>
            <p:cNvPr id="38" name="MH_Other_12"/>
            <p:cNvSpPr/>
            <p:nvPr>
              <p:custDataLst>
                <p:tags r:id="rId19"/>
              </p:custDataLst>
            </p:nvPr>
          </p:nvSpPr>
          <p:spPr bwMode="auto">
            <a:xfrm>
              <a:off x="6546837" y="4669428"/>
              <a:ext cx="438125" cy="453772"/>
            </a:xfrm>
            <a:custGeom>
              <a:avLst/>
              <a:gdLst>
                <a:gd name="T0" fmla="*/ 2147483646 w 90"/>
                <a:gd name="T1" fmla="*/ 2147483646 h 93"/>
                <a:gd name="T2" fmla="*/ 2147483646 w 90"/>
                <a:gd name="T3" fmla="*/ 2147483646 h 93"/>
                <a:gd name="T4" fmla="*/ 2147483646 w 90"/>
                <a:gd name="T5" fmla="*/ 2147483646 h 93"/>
                <a:gd name="T6" fmla="*/ 2147483646 w 90"/>
                <a:gd name="T7" fmla="*/ 2147483646 h 93"/>
                <a:gd name="T8" fmla="*/ 2147483646 w 90"/>
                <a:gd name="T9" fmla="*/ 2147483646 h 93"/>
                <a:gd name="T10" fmla="*/ 0 w 90"/>
                <a:gd name="T11" fmla="*/ 2147483646 h 93"/>
                <a:gd name="T12" fmla="*/ 0 w 90"/>
                <a:gd name="T13" fmla="*/ 2147483646 h 93"/>
                <a:gd name="T14" fmla="*/ 2147483646 w 90"/>
                <a:gd name="T15" fmla="*/ 2147483646 h 93"/>
                <a:gd name="T16" fmla="*/ 2147483646 w 90"/>
                <a:gd name="T17" fmla="*/ 2147483646 h 93"/>
                <a:gd name="T18" fmla="*/ 2147483646 w 90"/>
                <a:gd name="T19" fmla="*/ 2147483646 h 93"/>
                <a:gd name="T20" fmla="*/ 2147483646 w 90"/>
                <a:gd name="T21" fmla="*/ 2147483646 h 93"/>
                <a:gd name="T22" fmla="*/ 2147483646 w 90"/>
                <a:gd name="T23" fmla="*/ 2147483646 h 93"/>
                <a:gd name="T24" fmla="*/ 2147483646 w 90"/>
                <a:gd name="T25" fmla="*/ 2147483646 h 93"/>
                <a:gd name="T26" fmla="*/ 2147483646 w 90"/>
                <a:gd name="T27" fmla="*/ 2147483646 h 93"/>
                <a:gd name="T28" fmla="*/ 2147483646 w 90"/>
                <a:gd name="T29" fmla="*/ 2147483646 h 93"/>
                <a:gd name="T30" fmla="*/ 2147483646 w 90"/>
                <a:gd name="T31" fmla="*/ 2147483646 h 93"/>
                <a:gd name="T32" fmla="*/ 2147483646 w 90"/>
                <a:gd name="T33" fmla="*/ 2147483646 h 93"/>
                <a:gd name="T34" fmla="*/ 2147483646 w 90"/>
                <a:gd name="T35" fmla="*/ 2147483646 h 93"/>
                <a:gd name="T36" fmla="*/ 2147483646 w 90"/>
                <a:gd name="T37" fmla="*/ 2147483646 h 93"/>
                <a:gd name="T38" fmla="*/ 2147483646 w 90"/>
                <a:gd name="T39" fmla="*/ 2147483646 h 93"/>
                <a:gd name="T40" fmla="*/ 2147483646 w 90"/>
                <a:gd name="T41" fmla="*/ 2147483646 h 93"/>
                <a:gd name="T42" fmla="*/ 2147483646 w 90"/>
                <a:gd name="T43" fmla="*/ 2147483646 h 93"/>
                <a:gd name="T44" fmla="*/ 2147483646 w 90"/>
                <a:gd name="T45" fmla="*/ 2147483646 h 93"/>
                <a:gd name="T46" fmla="*/ 2147483646 w 90"/>
                <a:gd name="T47" fmla="*/ 2147483646 h 93"/>
                <a:gd name="T48" fmla="*/ 2147483646 w 90"/>
                <a:gd name="T49" fmla="*/ 2147483646 h 93"/>
                <a:gd name="T50" fmla="*/ 2147483646 w 90"/>
                <a:gd name="T51" fmla="*/ 2147483646 h 93"/>
                <a:gd name="T52" fmla="*/ 2147483646 w 90"/>
                <a:gd name="T53" fmla="*/ 2147483646 h 93"/>
                <a:gd name="T54" fmla="*/ 2147483646 w 90"/>
                <a:gd name="T55" fmla="*/ 2147483646 h 93"/>
                <a:gd name="T56" fmla="*/ 2147483646 w 90"/>
                <a:gd name="T57" fmla="*/ 2147483646 h 93"/>
                <a:gd name="T58" fmla="*/ 2147483646 w 90"/>
                <a:gd name="T59" fmla="*/ 2147483646 h 93"/>
                <a:gd name="T60" fmla="*/ 2147483646 w 90"/>
                <a:gd name="T61" fmla="*/ 2147483646 h 93"/>
                <a:gd name="T62" fmla="*/ 2147483646 w 90"/>
                <a:gd name="T63" fmla="*/ 2147483646 h 93"/>
                <a:gd name="T64" fmla="*/ 2147483646 w 90"/>
                <a:gd name="T65" fmla="*/ 2147483646 h 93"/>
                <a:gd name="T66" fmla="*/ 2147483646 w 90"/>
                <a:gd name="T67" fmla="*/ 2147483646 h 93"/>
                <a:gd name="T68" fmla="*/ 2147483646 w 90"/>
                <a:gd name="T69" fmla="*/ 2147483646 h 93"/>
                <a:gd name="T70" fmla="*/ 2147483646 w 90"/>
                <a:gd name="T71" fmla="*/ 2147483646 h 93"/>
                <a:gd name="T72" fmla="*/ 2147483646 w 90"/>
                <a:gd name="T73" fmla="*/ 2147483646 h 93"/>
                <a:gd name="T74" fmla="*/ 2147483646 w 90"/>
                <a:gd name="T75" fmla="*/ 2147483646 h 93"/>
                <a:gd name="T76" fmla="*/ 2147483646 w 90"/>
                <a:gd name="T77" fmla="*/ 2147483646 h 93"/>
                <a:gd name="T78" fmla="*/ 2147483646 w 90"/>
                <a:gd name="T79" fmla="*/ 2147483646 h 93"/>
                <a:gd name="T80" fmla="*/ 2147483646 w 90"/>
                <a:gd name="T81" fmla="*/ 2147483646 h 93"/>
                <a:gd name="T82" fmla="*/ 2147483646 w 90"/>
                <a:gd name="T83" fmla="*/ 2147483646 h 93"/>
                <a:gd name="T84" fmla="*/ 2147483646 w 90"/>
                <a:gd name="T85" fmla="*/ 2147483646 h 93"/>
                <a:gd name="T86" fmla="*/ 2147483646 w 90"/>
                <a:gd name="T87" fmla="*/ 2147483646 h 93"/>
                <a:gd name="T88" fmla="*/ 2147483646 w 90"/>
                <a:gd name="T89" fmla="*/ 2147483646 h 93"/>
                <a:gd name="T90" fmla="*/ 2147483646 w 90"/>
                <a:gd name="T91" fmla="*/ 2147483646 h 93"/>
                <a:gd name="T92" fmla="*/ 2147483646 w 90"/>
                <a:gd name="T93" fmla="*/ 2147483646 h 93"/>
                <a:gd name="T94" fmla="*/ 2147483646 w 90"/>
                <a:gd name="T95" fmla="*/ 2147483646 h 93"/>
                <a:gd name="T96" fmla="*/ 2147483646 w 90"/>
                <a:gd name="T97" fmla="*/ 2147483646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90" h="93">
                  <a:moveTo>
                    <a:pt x="86" y="38"/>
                  </a:moveTo>
                  <a:cubicBezTo>
                    <a:pt x="88" y="40"/>
                    <a:pt x="90" y="43"/>
                    <a:pt x="90" y="46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8"/>
                    <a:pt x="86" y="93"/>
                    <a:pt x="81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8"/>
                    <a:pt x="0" y="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3" y="39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3" y="0"/>
                    <a:pt x="46" y="0"/>
                    <a:pt x="50" y="3"/>
                  </a:cubicBezTo>
                  <a:cubicBezTo>
                    <a:pt x="86" y="38"/>
                    <a:pt x="86" y="38"/>
                    <a:pt x="86" y="38"/>
                  </a:cubicBezTo>
                  <a:close/>
                  <a:moveTo>
                    <a:pt x="15" y="30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25" y="35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51"/>
                  </a:moveTo>
                  <a:cubicBezTo>
                    <a:pt x="25" y="55"/>
                    <a:pt x="25" y="55"/>
                    <a:pt x="25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25" y="51"/>
                    <a:pt x="25" y="51"/>
                    <a:pt x="25" y="51"/>
                  </a:cubicBezTo>
                  <a:close/>
                  <a:moveTo>
                    <a:pt x="25" y="43"/>
                  </a:moveTo>
                  <a:cubicBezTo>
                    <a:pt x="25" y="47"/>
                    <a:pt x="25" y="47"/>
                    <a:pt x="25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25" y="43"/>
                    <a:pt x="25" y="43"/>
                    <a:pt x="25" y="43"/>
                  </a:cubicBezTo>
                  <a:close/>
                  <a:moveTo>
                    <a:pt x="10" y="87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8"/>
                    <a:pt x="28" y="67"/>
                  </a:cubicBezTo>
                  <a:cubicBezTo>
                    <a:pt x="27" y="66"/>
                    <a:pt x="26" y="66"/>
                    <a:pt x="25" y="67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6" y="85"/>
                    <a:pt x="6" y="86"/>
                    <a:pt x="7" y="87"/>
                  </a:cubicBezTo>
                  <a:cubicBezTo>
                    <a:pt x="8" y="87"/>
                    <a:pt x="9" y="87"/>
                    <a:pt x="10" y="87"/>
                  </a:cubicBezTo>
                  <a:close/>
                  <a:moveTo>
                    <a:pt x="84" y="84"/>
                  </a:moveTo>
                  <a:cubicBezTo>
                    <a:pt x="66" y="67"/>
                    <a:pt x="66" y="67"/>
                    <a:pt x="66" y="67"/>
                  </a:cubicBezTo>
                  <a:cubicBezTo>
                    <a:pt x="65" y="66"/>
                    <a:pt x="64" y="66"/>
                    <a:pt x="63" y="67"/>
                  </a:cubicBezTo>
                  <a:cubicBezTo>
                    <a:pt x="62" y="68"/>
                    <a:pt x="62" y="69"/>
                    <a:pt x="63" y="69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2" y="87"/>
                    <a:pt x="83" y="87"/>
                    <a:pt x="84" y="87"/>
                  </a:cubicBezTo>
                  <a:cubicBezTo>
                    <a:pt x="85" y="86"/>
                    <a:pt x="85" y="85"/>
                    <a:pt x="84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7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8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2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  <p:bldP spid="29" grpId="0"/>
      <p:bldP spid="30" grpId="0"/>
      <p:bldP spid="31" grpId="0"/>
      <p:bldP spid="32" grpId="0"/>
      <p:bldP spid="33" grpId="0"/>
      <p:bldP spid="34" grpId="0"/>
      <p:bldP spid="3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分工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24396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00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1967944" y="1494971"/>
            <a:ext cx="1277184" cy="1277184"/>
          </a:xfrm>
          <a:prstGeom prst="ellips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付一博</a:t>
            </a:r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30%</a:t>
            </a:r>
            <a:endParaRPr lang="en-US" altLang="zh-CN" sz="20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29352" y="2772155"/>
            <a:ext cx="2554368" cy="3238574"/>
            <a:chOff x="1329352" y="2772155"/>
            <a:chExt cx="2554368" cy="3238574"/>
          </a:xfrm>
        </p:grpSpPr>
        <p:sp>
          <p:nvSpPr>
            <p:cNvPr id="21" name="MH_Text_1"/>
            <p:cNvSpPr/>
            <p:nvPr>
              <p:custDataLst>
                <p:tags r:id="rId3"/>
              </p:custDataLst>
            </p:nvPr>
          </p:nvSpPr>
          <p:spPr>
            <a:xfrm>
              <a:off x="1329352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平台的初期设想和数据库的初期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设定，前端中登陆注册模块、个人信息模块、活动信息模块、个人活动模块、器材申请模块的编写，设计报告中的功能描述与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3NF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验证，实现报告中自己模块的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</a:rPr>
                <a:t>编写。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22" name="MH_Other_2"/>
            <p:cNvCxnSpPr>
              <a:stCxn id="20" idx="4"/>
              <a:endCxn id="21" idx="0"/>
            </p:cNvCxnSpPr>
            <p:nvPr>
              <p:custDataLst>
                <p:tags r:id="rId4"/>
              </p:custDataLst>
            </p:nvPr>
          </p:nvCxnSpPr>
          <p:spPr>
            <a:xfrm>
              <a:off x="2606536" y="2772155"/>
              <a:ext cx="0" cy="684206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MH_SubTitle_2"/>
          <p:cNvSpPr/>
          <p:nvPr>
            <p:custDataLst>
              <p:tags r:id="rId5"/>
            </p:custDataLst>
          </p:nvPr>
        </p:nvSpPr>
        <p:spPr>
          <a:xfrm>
            <a:off x="5457408" y="1494971"/>
            <a:ext cx="1277184" cy="1277184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李子锐</a:t>
            </a:r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30%</a:t>
            </a:r>
            <a:endParaRPr lang="en-US" altLang="zh-CN" sz="20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18816" y="2772155"/>
            <a:ext cx="2554368" cy="3238574"/>
            <a:chOff x="4818816" y="2772155"/>
            <a:chExt cx="2554368" cy="3238574"/>
          </a:xfrm>
        </p:grpSpPr>
        <p:sp>
          <p:nvSpPr>
            <p:cNvPr id="24" name="MH_Text_2"/>
            <p:cNvSpPr/>
            <p:nvPr>
              <p:custDataLst>
                <p:tags r:id="rId6"/>
              </p:custDataLst>
            </p:nvPr>
          </p:nvSpPr>
          <p:spPr>
            <a:xfrm>
              <a:off x="4818816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sym typeface="+mn-ea"/>
                </a:rPr>
                <a:t>平台的初期设想和数据库的初期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sym typeface="+mn-ea"/>
                </a:rPr>
                <a:t>设定，前端中上、侧边栏模块、团体管理模块、好友管理模块、朋友圈模块的编写，设计报告中的大部分图片、数据流图和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sym typeface="+mn-ea"/>
                </a:rPr>
                <a:t>E-R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sym typeface="+mn-ea"/>
                </a:rPr>
                <a:t>图，实现报告中自己模块的编写。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endParaRPr>
            </a:p>
            <a:p>
              <a:pPr algn="ctr">
                <a:lnSpc>
                  <a:spcPct val="130000"/>
                </a:lnSpc>
                <a:defRPr/>
              </a:pPr>
              <a:endParaRPr lang="zh-CN" altLang="en-US" sz="1400" dirty="0">
                <a:solidFill>
                  <a:schemeClr val="tx1"/>
                </a:solidFill>
                <a:ea typeface="黑体" panose="02010609060101010101" pitchFamily="49" charset="-122"/>
              </a:endParaRPr>
            </a:p>
          </p:txBody>
        </p:sp>
        <p:cxnSp>
          <p:nvCxnSpPr>
            <p:cNvPr id="25" name="MH_Other_3"/>
            <p:cNvCxnSpPr>
              <a:stCxn id="23" idx="4"/>
              <a:endCxn id="24" idx="0"/>
            </p:cNvCxnSpPr>
            <p:nvPr>
              <p:custDataLst>
                <p:tags r:id="rId7"/>
              </p:custDataLst>
            </p:nvPr>
          </p:nvCxnSpPr>
          <p:spPr>
            <a:xfrm>
              <a:off x="6096000" y="2772155"/>
              <a:ext cx="0" cy="684206"/>
            </a:xfrm>
            <a:prstGeom prst="line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MH_SubTitle_3"/>
          <p:cNvSpPr/>
          <p:nvPr>
            <p:custDataLst>
              <p:tags r:id="rId8"/>
            </p:custDataLst>
          </p:nvPr>
        </p:nvSpPr>
        <p:spPr>
          <a:xfrm>
            <a:off x="8961386" y="1494971"/>
            <a:ext cx="1277184" cy="1277184"/>
          </a:xfrm>
          <a:prstGeom prst="ellipse">
            <a:avLst/>
          </a:prstGeom>
          <a:solidFill>
            <a:schemeClr val="accent3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陈俊华</a:t>
            </a:r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40%</a:t>
            </a:r>
            <a:endParaRPr lang="en-US" altLang="zh-CN" sz="20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322800" y="2772155"/>
            <a:ext cx="2554368" cy="3238574"/>
            <a:chOff x="8322800" y="2772155"/>
            <a:chExt cx="2554368" cy="3238574"/>
          </a:xfrm>
        </p:grpSpPr>
        <p:sp>
          <p:nvSpPr>
            <p:cNvPr id="27" name="MH_Text_3"/>
            <p:cNvSpPr/>
            <p:nvPr>
              <p:custDataLst>
                <p:tags r:id="rId9"/>
              </p:custDataLst>
            </p:nvPr>
          </p:nvSpPr>
          <p:spPr>
            <a:xfrm>
              <a:off x="8322800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sym typeface="+mn-ea"/>
                </a:rPr>
                <a:t>平台的初期设想和数据库的初期设定，所有后端内容的编写，数据库的最终完善，接口文档的更新、展示和管理，设计报告中数据库的基本设计部分，实现报告的后端实现说明的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sym typeface="+mn-ea"/>
                </a:rPr>
                <a:t>编写。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sym typeface="+mn-ea"/>
              </a:endParaRPr>
            </a:p>
          </p:txBody>
        </p:sp>
        <p:cxnSp>
          <p:nvCxnSpPr>
            <p:cNvPr id="28" name="MH_Other_4"/>
            <p:cNvCxnSpPr>
              <a:stCxn id="26" idx="4"/>
              <a:endCxn id="27" idx="0"/>
            </p:cNvCxnSpPr>
            <p:nvPr>
              <p:custDataLst>
                <p:tags r:id="rId10"/>
              </p:custDataLst>
            </p:nvPr>
          </p:nvCxnSpPr>
          <p:spPr>
            <a:xfrm>
              <a:off x="9599978" y="2772155"/>
              <a:ext cx="6" cy="684206"/>
            </a:xfrm>
            <a:prstGeom prst="line">
              <a:avLst/>
            </a:prstGeom>
            <a:ln w="190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  <p:bldP spid="20" grpId="0" bldLvl="0" animBg="1"/>
      <p:bldP spid="23" grpId="0" bldLvl="0" animBg="1"/>
      <p:bldP spid="2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1026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82210" y="2938825"/>
            <a:ext cx="562662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800" b="1" spc="300" dirty="0">
                <a:solidFill>
                  <a:schemeClr val="bg1"/>
                </a:solidFill>
              </a:rPr>
              <a:t>       </a:t>
            </a:r>
            <a:r>
              <a:rPr lang="zh-CN" altLang="en-US" sz="4800" b="1" spc="300" dirty="0">
                <a:solidFill>
                  <a:schemeClr val="bg1"/>
                </a:solidFill>
              </a:rPr>
              <a:t>谢谢</a:t>
            </a:r>
            <a:r>
              <a:rPr lang="zh-CN" altLang="en-US" sz="4800" b="1" spc="300" dirty="0">
                <a:solidFill>
                  <a:schemeClr val="bg1"/>
                </a:solidFill>
              </a:rPr>
              <a:t>大家！</a:t>
            </a:r>
            <a:endParaRPr lang="zh-CN" altLang="en-US" sz="4800" b="1" spc="3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50915" y="4338955"/>
            <a:ext cx="2035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答辩人</a:t>
            </a:r>
            <a:r>
              <a:rPr lang="zh-CN" altLang="en-US" b="1" dirty="0" smtClean="0">
                <a:solidFill>
                  <a:schemeClr val="bg1"/>
                </a:solidFill>
              </a:rPr>
              <a:t>：同学社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6763" y="4312179"/>
            <a:ext cx="201679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导师</a:t>
            </a:r>
            <a:r>
              <a:rPr lang="zh-CN" altLang="en-US" b="1" dirty="0" smtClean="0">
                <a:solidFill>
                  <a:schemeClr val="bg1"/>
                </a:solidFill>
              </a:rPr>
              <a:t>：同学社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88155" y="5875923"/>
            <a:ext cx="342764" cy="342764"/>
            <a:chOff x="4688155" y="5875923"/>
            <a:chExt cx="342764" cy="342764"/>
          </a:xfrm>
        </p:grpSpPr>
        <p:sp>
          <p:nvSpPr>
            <p:cNvPr id="59" name="椭圆 58"/>
            <p:cNvSpPr/>
            <p:nvPr/>
          </p:nvSpPr>
          <p:spPr>
            <a:xfrm>
              <a:off x="4688155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763028" y="5947390"/>
              <a:ext cx="193018" cy="199830"/>
              <a:chOff x="5753100" y="3041650"/>
              <a:chExt cx="682626" cy="771526"/>
            </a:xfrm>
            <a:solidFill>
              <a:schemeClr val="accent1"/>
            </a:solidFill>
          </p:grpSpPr>
          <p:sp>
            <p:nvSpPr>
              <p:cNvPr id="61" name="Oval 202"/>
              <p:cNvSpPr>
                <a:spLocks noChangeArrowheads="1"/>
              </p:cNvSpPr>
              <p:nvPr/>
            </p:nvSpPr>
            <p:spPr bwMode="auto">
              <a:xfrm>
                <a:off x="5908675" y="3041650"/>
                <a:ext cx="119063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03"/>
              <p:cNvSpPr/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04"/>
              <p:cNvSpPr/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306387" y="5875923"/>
            <a:ext cx="342764" cy="342764"/>
            <a:chOff x="5306387" y="5875923"/>
            <a:chExt cx="342764" cy="342764"/>
          </a:xfrm>
        </p:grpSpPr>
        <p:sp>
          <p:nvSpPr>
            <p:cNvPr id="51" name="椭圆 50"/>
            <p:cNvSpPr/>
            <p:nvPr/>
          </p:nvSpPr>
          <p:spPr>
            <a:xfrm>
              <a:off x="5306387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70562" y="5961635"/>
              <a:ext cx="214413" cy="171339"/>
              <a:chOff x="5738813" y="3144838"/>
              <a:chExt cx="711200" cy="568325"/>
            </a:xfrm>
            <a:solidFill>
              <a:schemeClr val="accent1"/>
            </a:solidFill>
          </p:grpSpPr>
          <p:sp>
            <p:nvSpPr>
              <p:cNvPr id="52" name="Freeform 103"/>
              <p:cNvSpPr/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4"/>
              <p:cNvSpPr/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05"/>
              <p:cNvSpPr/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924618" y="5875923"/>
            <a:ext cx="342764" cy="342764"/>
            <a:chOff x="5924618" y="5875923"/>
            <a:chExt cx="342764" cy="342764"/>
          </a:xfrm>
        </p:grpSpPr>
        <p:sp>
          <p:nvSpPr>
            <p:cNvPr id="44" name="椭圆 43"/>
            <p:cNvSpPr/>
            <p:nvPr/>
          </p:nvSpPr>
          <p:spPr>
            <a:xfrm>
              <a:off x="5924618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999323" y="5949431"/>
              <a:ext cx="193355" cy="195748"/>
              <a:chOff x="5778500" y="3105150"/>
              <a:chExt cx="641350" cy="649288"/>
            </a:xfrm>
            <a:solidFill>
              <a:schemeClr val="accent1"/>
            </a:solidFill>
          </p:grpSpPr>
          <p:sp>
            <p:nvSpPr>
              <p:cNvPr id="45" name="Freeform 425"/>
              <p:cNvSpPr/>
              <p:nvPr/>
            </p:nvSpPr>
            <p:spPr bwMode="auto">
              <a:xfrm>
                <a:off x="5959475" y="3227388"/>
                <a:ext cx="217488" cy="438150"/>
              </a:xfrm>
              <a:custGeom>
                <a:avLst/>
                <a:gdLst>
                  <a:gd name="T0" fmla="*/ 36 w 137"/>
                  <a:gd name="T1" fmla="*/ 276 h 276"/>
                  <a:gd name="T2" fmla="*/ 101 w 137"/>
                  <a:gd name="T3" fmla="*/ 276 h 276"/>
                  <a:gd name="T4" fmla="*/ 101 w 137"/>
                  <a:gd name="T5" fmla="*/ 69 h 276"/>
                  <a:gd name="T6" fmla="*/ 137 w 137"/>
                  <a:gd name="T7" fmla="*/ 69 h 276"/>
                  <a:gd name="T8" fmla="*/ 67 w 137"/>
                  <a:gd name="T9" fmla="*/ 0 h 276"/>
                  <a:gd name="T10" fmla="*/ 0 w 137"/>
                  <a:gd name="T11" fmla="*/ 69 h 276"/>
                  <a:gd name="T12" fmla="*/ 36 w 137"/>
                  <a:gd name="T13" fmla="*/ 69 h 276"/>
                  <a:gd name="T14" fmla="*/ 36 w 137"/>
                  <a:gd name="T1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276">
                    <a:moveTo>
                      <a:pt x="36" y="276"/>
                    </a:moveTo>
                    <a:lnTo>
                      <a:pt x="101" y="276"/>
                    </a:lnTo>
                    <a:lnTo>
                      <a:pt x="101" y="69"/>
                    </a:lnTo>
                    <a:lnTo>
                      <a:pt x="137" y="69"/>
                    </a:lnTo>
                    <a:lnTo>
                      <a:pt x="67" y="0"/>
                    </a:lnTo>
                    <a:lnTo>
                      <a:pt x="0" y="69"/>
                    </a:lnTo>
                    <a:lnTo>
                      <a:pt x="36" y="69"/>
                    </a:lnTo>
                    <a:lnTo>
                      <a:pt x="3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26"/>
              <p:cNvSpPr/>
              <p:nvPr/>
            </p:nvSpPr>
            <p:spPr bwMode="auto">
              <a:xfrm>
                <a:off x="5783263" y="3398838"/>
                <a:ext cx="214313" cy="266700"/>
              </a:xfrm>
              <a:custGeom>
                <a:avLst/>
                <a:gdLst>
                  <a:gd name="T0" fmla="*/ 36 w 135"/>
                  <a:gd name="T1" fmla="*/ 168 h 168"/>
                  <a:gd name="T2" fmla="*/ 98 w 135"/>
                  <a:gd name="T3" fmla="*/ 168 h 168"/>
                  <a:gd name="T4" fmla="*/ 98 w 135"/>
                  <a:gd name="T5" fmla="*/ 70 h 168"/>
                  <a:gd name="T6" fmla="*/ 135 w 135"/>
                  <a:gd name="T7" fmla="*/ 70 h 168"/>
                  <a:gd name="T8" fmla="*/ 67 w 135"/>
                  <a:gd name="T9" fmla="*/ 0 h 168"/>
                  <a:gd name="T10" fmla="*/ 0 w 135"/>
                  <a:gd name="T11" fmla="*/ 70 h 168"/>
                  <a:gd name="T12" fmla="*/ 36 w 135"/>
                  <a:gd name="T13" fmla="*/ 70 h 168"/>
                  <a:gd name="T14" fmla="*/ 36 w 135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68">
                    <a:moveTo>
                      <a:pt x="36" y="168"/>
                    </a:moveTo>
                    <a:lnTo>
                      <a:pt x="98" y="168"/>
                    </a:lnTo>
                    <a:lnTo>
                      <a:pt x="98" y="70"/>
                    </a:lnTo>
                    <a:lnTo>
                      <a:pt x="135" y="70"/>
                    </a:lnTo>
                    <a:lnTo>
                      <a:pt x="67" y="0"/>
                    </a:lnTo>
                    <a:lnTo>
                      <a:pt x="0" y="70"/>
                    </a:lnTo>
                    <a:lnTo>
                      <a:pt x="36" y="70"/>
                    </a:lnTo>
                    <a:lnTo>
                      <a:pt x="3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427"/>
              <p:cNvSpPr>
                <a:spLocks noChangeArrowheads="1"/>
              </p:cNvSpPr>
              <p:nvPr/>
            </p:nvSpPr>
            <p:spPr bwMode="auto">
              <a:xfrm>
                <a:off x="5778500" y="3692525"/>
                <a:ext cx="641350" cy="61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Oval 428"/>
              <p:cNvSpPr>
                <a:spLocks noChangeArrowheads="1"/>
              </p:cNvSpPr>
              <p:nvPr/>
            </p:nvSpPr>
            <p:spPr bwMode="auto">
              <a:xfrm>
                <a:off x="6248400" y="3105150"/>
                <a:ext cx="88900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29"/>
              <p:cNvSpPr/>
              <p:nvPr/>
            </p:nvSpPr>
            <p:spPr bwMode="auto">
              <a:xfrm>
                <a:off x="6188075" y="3222625"/>
                <a:ext cx="206375" cy="442913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542850" y="5875923"/>
            <a:ext cx="342764" cy="342764"/>
            <a:chOff x="6542850" y="5875923"/>
            <a:chExt cx="342764" cy="342764"/>
          </a:xfrm>
        </p:grpSpPr>
        <p:sp>
          <p:nvSpPr>
            <p:cNvPr id="40" name="椭圆 39"/>
            <p:cNvSpPr/>
            <p:nvPr/>
          </p:nvSpPr>
          <p:spPr>
            <a:xfrm>
              <a:off x="6542850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626221" y="5960251"/>
              <a:ext cx="200055" cy="198141"/>
              <a:chOff x="5767388" y="3098800"/>
              <a:chExt cx="663575" cy="657225"/>
            </a:xfrm>
            <a:solidFill>
              <a:schemeClr val="accent1"/>
            </a:solidFill>
          </p:grpSpPr>
          <p:sp>
            <p:nvSpPr>
              <p:cNvPr id="41" name="Freeform 253"/>
              <p:cNvSpPr>
                <a:spLocks noEditPoints="1"/>
              </p:cNvSpPr>
              <p:nvPr/>
            </p:nvSpPr>
            <p:spPr bwMode="auto">
              <a:xfrm>
                <a:off x="5767388" y="3098800"/>
                <a:ext cx="663575" cy="519113"/>
              </a:xfrm>
              <a:custGeom>
                <a:avLst/>
                <a:gdLst>
                  <a:gd name="T0" fmla="*/ 165 w 174"/>
                  <a:gd name="T1" fmla="*/ 0 h 136"/>
                  <a:gd name="T2" fmla="*/ 9 w 174"/>
                  <a:gd name="T3" fmla="*/ 0 h 136"/>
                  <a:gd name="T4" fmla="*/ 0 w 174"/>
                  <a:gd name="T5" fmla="*/ 9 h 136"/>
                  <a:gd name="T6" fmla="*/ 0 w 174"/>
                  <a:gd name="T7" fmla="*/ 128 h 136"/>
                  <a:gd name="T8" fmla="*/ 9 w 174"/>
                  <a:gd name="T9" fmla="*/ 136 h 136"/>
                  <a:gd name="T10" fmla="*/ 50 w 174"/>
                  <a:gd name="T11" fmla="*/ 136 h 136"/>
                  <a:gd name="T12" fmla="*/ 41 w 174"/>
                  <a:gd name="T13" fmla="*/ 121 h 136"/>
                  <a:gd name="T14" fmla="*/ 17 w 174"/>
                  <a:gd name="T15" fmla="*/ 121 h 136"/>
                  <a:gd name="T16" fmla="*/ 17 w 174"/>
                  <a:gd name="T17" fmla="*/ 16 h 136"/>
                  <a:gd name="T18" fmla="*/ 157 w 174"/>
                  <a:gd name="T19" fmla="*/ 16 h 136"/>
                  <a:gd name="T20" fmla="*/ 157 w 174"/>
                  <a:gd name="T21" fmla="*/ 121 h 136"/>
                  <a:gd name="T22" fmla="*/ 133 w 174"/>
                  <a:gd name="T23" fmla="*/ 121 h 136"/>
                  <a:gd name="T24" fmla="*/ 133 w 174"/>
                  <a:gd name="T25" fmla="*/ 127 h 136"/>
                  <a:gd name="T26" fmla="*/ 131 w 174"/>
                  <a:gd name="T27" fmla="*/ 136 h 136"/>
                  <a:gd name="T28" fmla="*/ 165 w 174"/>
                  <a:gd name="T29" fmla="*/ 136 h 136"/>
                  <a:gd name="T30" fmla="*/ 174 w 174"/>
                  <a:gd name="T31" fmla="*/ 128 h 136"/>
                  <a:gd name="T32" fmla="*/ 174 w 174"/>
                  <a:gd name="T33" fmla="*/ 9 h 136"/>
                  <a:gd name="T34" fmla="*/ 165 w 174"/>
                  <a:gd name="T35" fmla="*/ 0 h 136"/>
                  <a:gd name="T36" fmla="*/ 8 w 174"/>
                  <a:gd name="T37" fmla="*/ 74 h 136"/>
                  <a:gd name="T38" fmla="*/ 3 w 174"/>
                  <a:gd name="T39" fmla="*/ 68 h 136"/>
                  <a:gd name="T40" fmla="*/ 8 w 174"/>
                  <a:gd name="T41" fmla="*/ 63 h 136"/>
                  <a:gd name="T42" fmla="*/ 14 w 174"/>
                  <a:gd name="T43" fmla="*/ 68 h 136"/>
                  <a:gd name="T44" fmla="*/ 8 w 174"/>
                  <a:gd name="T45" fmla="*/ 7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6">
                    <a:moveTo>
                      <a:pt x="16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2"/>
                      <a:pt x="4" y="136"/>
                      <a:pt x="9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6" y="131"/>
                      <a:pt x="43" y="126"/>
                      <a:pt x="41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21"/>
                      <a:pt x="157" y="121"/>
                      <a:pt x="157" y="121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33" y="130"/>
                      <a:pt x="132" y="133"/>
                      <a:pt x="131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70" y="136"/>
                      <a:pt x="174" y="132"/>
                      <a:pt x="174" y="12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4"/>
                      <a:pt x="170" y="0"/>
                      <a:pt x="165" y="0"/>
                    </a:cubicBezTo>
                    <a:close/>
                    <a:moveTo>
                      <a:pt x="8" y="74"/>
                    </a:moveTo>
                    <a:cubicBezTo>
                      <a:pt x="5" y="74"/>
                      <a:pt x="3" y="71"/>
                      <a:pt x="3" y="68"/>
                    </a:cubicBezTo>
                    <a:cubicBezTo>
                      <a:pt x="3" y="65"/>
                      <a:pt x="5" y="63"/>
                      <a:pt x="8" y="63"/>
                    </a:cubicBezTo>
                    <a:cubicBezTo>
                      <a:pt x="11" y="63"/>
                      <a:pt x="14" y="65"/>
                      <a:pt x="14" y="68"/>
                    </a:cubicBezTo>
                    <a:cubicBezTo>
                      <a:pt x="14" y="71"/>
                      <a:pt x="11" y="74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54"/>
              <p:cNvSpPr/>
              <p:nvPr/>
            </p:nvSpPr>
            <p:spPr bwMode="auto">
              <a:xfrm>
                <a:off x="5913438" y="3235325"/>
                <a:ext cx="334963" cy="520700"/>
              </a:xfrm>
              <a:custGeom>
                <a:avLst/>
                <a:gdLst>
                  <a:gd name="T0" fmla="*/ 88 w 88"/>
                  <a:gd name="T1" fmla="*/ 72 h 136"/>
                  <a:gd name="T2" fmla="*/ 88 w 88"/>
                  <a:gd name="T3" fmla="*/ 69 h 136"/>
                  <a:gd name="T4" fmla="*/ 88 w 88"/>
                  <a:gd name="T5" fmla="*/ 47 h 136"/>
                  <a:gd name="T6" fmla="*/ 81 w 88"/>
                  <a:gd name="T7" fmla="*/ 40 h 136"/>
                  <a:gd name="T8" fmla="*/ 73 w 88"/>
                  <a:gd name="T9" fmla="*/ 47 h 136"/>
                  <a:gd name="T10" fmla="*/ 73 w 88"/>
                  <a:gd name="T11" fmla="*/ 49 h 136"/>
                  <a:gd name="T12" fmla="*/ 72 w 88"/>
                  <a:gd name="T13" fmla="*/ 48 h 136"/>
                  <a:gd name="T14" fmla="*/ 72 w 88"/>
                  <a:gd name="T15" fmla="*/ 37 h 136"/>
                  <a:gd name="T16" fmla="*/ 64 w 88"/>
                  <a:gd name="T17" fmla="*/ 30 h 136"/>
                  <a:gd name="T18" fmla="*/ 57 w 88"/>
                  <a:gd name="T19" fmla="*/ 37 h 136"/>
                  <a:gd name="T20" fmla="*/ 57 w 88"/>
                  <a:gd name="T21" fmla="*/ 43 h 136"/>
                  <a:gd name="T22" fmla="*/ 55 w 88"/>
                  <a:gd name="T23" fmla="*/ 43 h 136"/>
                  <a:gd name="T24" fmla="*/ 55 w 88"/>
                  <a:gd name="T25" fmla="*/ 31 h 136"/>
                  <a:gd name="T26" fmla="*/ 48 w 88"/>
                  <a:gd name="T27" fmla="*/ 24 h 136"/>
                  <a:gd name="T28" fmla="*/ 40 w 88"/>
                  <a:gd name="T29" fmla="*/ 31 h 136"/>
                  <a:gd name="T30" fmla="*/ 40 w 88"/>
                  <a:gd name="T31" fmla="*/ 40 h 136"/>
                  <a:gd name="T32" fmla="*/ 38 w 88"/>
                  <a:gd name="T33" fmla="*/ 41 h 136"/>
                  <a:gd name="T34" fmla="*/ 38 w 88"/>
                  <a:gd name="T35" fmla="*/ 7 h 136"/>
                  <a:gd name="T36" fmla="*/ 31 w 88"/>
                  <a:gd name="T37" fmla="*/ 0 h 136"/>
                  <a:gd name="T38" fmla="*/ 24 w 88"/>
                  <a:gd name="T39" fmla="*/ 7 h 136"/>
                  <a:gd name="T40" fmla="*/ 24 w 88"/>
                  <a:gd name="T41" fmla="*/ 67 h 136"/>
                  <a:gd name="T42" fmla="*/ 22 w 88"/>
                  <a:gd name="T43" fmla="*/ 56 h 136"/>
                  <a:gd name="T44" fmla="*/ 8 w 88"/>
                  <a:gd name="T45" fmla="*/ 40 h 136"/>
                  <a:gd name="T46" fmla="*/ 1 w 88"/>
                  <a:gd name="T47" fmla="*/ 46 h 136"/>
                  <a:gd name="T48" fmla="*/ 8 w 88"/>
                  <a:gd name="T49" fmla="*/ 73 h 136"/>
                  <a:gd name="T50" fmla="*/ 20 w 88"/>
                  <a:gd name="T51" fmla="*/ 98 h 136"/>
                  <a:gd name="T52" fmla="*/ 22 w 88"/>
                  <a:gd name="T53" fmla="*/ 101 h 136"/>
                  <a:gd name="T54" fmla="*/ 32 w 88"/>
                  <a:gd name="T55" fmla="*/ 111 h 136"/>
                  <a:gd name="T56" fmla="*/ 32 w 88"/>
                  <a:gd name="T57" fmla="*/ 136 h 136"/>
                  <a:gd name="T58" fmla="*/ 81 w 88"/>
                  <a:gd name="T59" fmla="*/ 136 h 136"/>
                  <a:gd name="T60" fmla="*/ 81 w 88"/>
                  <a:gd name="T61" fmla="*/ 110 h 136"/>
                  <a:gd name="T62" fmla="*/ 87 w 88"/>
                  <a:gd name="T63" fmla="*/ 91 h 136"/>
                  <a:gd name="T64" fmla="*/ 88 w 88"/>
                  <a:gd name="T65" fmla="*/ 72 h 136"/>
                  <a:gd name="T66" fmla="*/ 88 w 88"/>
                  <a:gd name="T67" fmla="*/ 72 h 136"/>
                  <a:gd name="T68" fmla="*/ 88 w 88"/>
                  <a:gd name="T69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6">
                    <a:moveTo>
                      <a:pt x="88" y="72"/>
                    </a:moveTo>
                    <a:cubicBezTo>
                      <a:pt x="88" y="71"/>
                      <a:pt x="88" y="70"/>
                      <a:pt x="88" y="6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3"/>
                      <a:pt x="85" y="40"/>
                      <a:pt x="81" y="40"/>
                    </a:cubicBezTo>
                    <a:cubicBezTo>
                      <a:pt x="77" y="40"/>
                      <a:pt x="73" y="43"/>
                      <a:pt x="73" y="47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2" y="48"/>
                      <a:pt x="72" y="48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68" y="30"/>
                      <a:pt x="64" y="30"/>
                    </a:cubicBezTo>
                    <a:cubicBezTo>
                      <a:pt x="60" y="30"/>
                      <a:pt x="57" y="33"/>
                      <a:pt x="57" y="37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6" y="43"/>
                      <a:pt x="56" y="43"/>
                      <a:pt x="55" y="4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27"/>
                      <a:pt x="52" y="24"/>
                      <a:pt x="48" y="24"/>
                    </a:cubicBezTo>
                    <a:cubicBezTo>
                      <a:pt x="44" y="24"/>
                      <a:pt x="40" y="27"/>
                      <a:pt x="40" y="3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2" y="63"/>
                      <a:pt x="22" y="59"/>
                      <a:pt x="22" y="56"/>
                    </a:cubicBezTo>
                    <a:cubicBezTo>
                      <a:pt x="19" y="44"/>
                      <a:pt x="12" y="39"/>
                      <a:pt x="8" y="40"/>
                    </a:cubicBezTo>
                    <a:cubicBezTo>
                      <a:pt x="7" y="40"/>
                      <a:pt x="0" y="43"/>
                      <a:pt x="1" y="46"/>
                    </a:cubicBezTo>
                    <a:cubicBezTo>
                      <a:pt x="2" y="48"/>
                      <a:pt x="7" y="60"/>
                      <a:pt x="8" y="73"/>
                    </a:cubicBezTo>
                    <a:cubicBezTo>
                      <a:pt x="8" y="82"/>
                      <a:pt x="14" y="91"/>
                      <a:pt x="20" y="98"/>
                    </a:cubicBezTo>
                    <a:cubicBezTo>
                      <a:pt x="20" y="99"/>
                      <a:pt x="21" y="100"/>
                      <a:pt x="22" y="10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5" y="104"/>
                      <a:pt x="87" y="97"/>
                      <a:pt x="87" y="91"/>
                    </a:cubicBezTo>
                    <a:cubicBezTo>
                      <a:pt x="88" y="85"/>
                      <a:pt x="88" y="78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161082" y="5875923"/>
            <a:ext cx="342764" cy="342764"/>
            <a:chOff x="7161082" y="5875923"/>
            <a:chExt cx="342764" cy="342764"/>
          </a:xfrm>
        </p:grpSpPr>
        <p:sp>
          <p:nvSpPr>
            <p:cNvPr id="22" name="椭圆 21"/>
            <p:cNvSpPr/>
            <p:nvPr/>
          </p:nvSpPr>
          <p:spPr>
            <a:xfrm>
              <a:off x="7161082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>
              <a:grpSpLocks noChangeAspect="1"/>
            </p:cNvGrpSpPr>
            <p:nvPr/>
          </p:nvGrpSpPr>
          <p:grpSpPr>
            <a:xfrm flipH="1">
              <a:off x="7229508" y="5947390"/>
              <a:ext cx="205911" cy="199830"/>
              <a:chOff x="5719763" y="3063875"/>
              <a:chExt cx="752475" cy="730250"/>
            </a:xfrm>
            <a:solidFill>
              <a:schemeClr val="accent1"/>
            </a:solidFill>
          </p:grpSpPr>
          <p:sp>
            <p:nvSpPr>
              <p:cNvPr id="23" name="Oval 154"/>
              <p:cNvSpPr>
                <a:spLocks noChangeArrowheads="1"/>
              </p:cNvSpPr>
              <p:nvPr/>
            </p:nvSpPr>
            <p:spPr bwMode="auto">
              <a:xfrm>
                <a:off x="6161088" y="3098800"/>
                <a:ext cx="95250" cy="117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Rectangle 155"/>
              <p:cNvSpPr>
                <a:spLocks noChangeArrowheads="1"/>
              </p:cNvSpPr>
              <p:nvPr/>
            </p:nvSpPr>
            <p:spPr bwMode="auto">
              <a:xfrm>
                <a:off x="6210301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56"/>
              <p:cNvSpPr/>
              <p:nvPr/>
            </p:nvSpPr>
            <p:spPr bwMode="auto">
              <a:xfrm>
                <a:off x="6191251" y="3235325"/>
                <a:ext cx="33338" cy="33338"/>
              </a:xfrm>
              <a:custGeom>
                <a:avLst/>
                <a:gdLst>
                  <a:gd name="T0" fmla="*/ 17 w 21"/>
                  <a:gd name="T1" fmla="*/ 0 h 21"/>
                  <a:gd name="T2" fmla="*/ 21 w 21"/>
                  <a:gd name="T3" fmla="*/ 12 h 21"/>
                  <a:gd name="T4" fmla="*/ 12 w 21"/>
                  <a:gd name="T5" fmla="*/ 21 h 21"/>
                  <a:gd name="T6" fmla="*/ 0 w 21"/>
                  <a:gd name="T7" fmla="*/ 12 h 21"/>
                  <a:gd name="T8" fmla="*/ 5 w 21"/>
                  <a:gd name="T9" fmla="*/ 0 h 21"/>
                  <a:gd name="T10" fmla="*/ 17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7" y="0"/>
                    </a:moveTo>
                    <a:lnTo>
                      <a:pt x="21" y="12"/>
                    </a:lnTo>
                    <a:lnTo>
                      <a:pt x="12" y="21"/>
                    </a:lnTo>
                    <a:lnTo>
                      <a:pt x="0" y="12"/>
                    </a:lnTo>
                    <a:lnTo>
                      <a:pt x="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57"/>
              <p:cNvSpPr/>
              <p:nvPr/>
            </p:nvSpPr>
            <p:spPr bwMode="auto">
              <a:xfrm>
                <a:off x="6191251" y="3257550"/>
                <a:ext cx="33338" cy="141288"/>
              </a:xfrm>
              <a:custGeom>
                <a:avLst/>
                <a:gdLst>
                  <a:gd name="T0" fmla="*/ 19 w 21"/>
                  <a:gd name="T1" fmla="*/ 0 h 89"/>
                  <a:gd name="T2" fmla="*/ 21 w 21"/>
                  <a:gd name="T3" fmla="*/ 82 h 89"/>
                  <a:gd name="T4" fmla="*/ 12 w 21"/>
                  <a:gd name="T5" fmla="*/ 89 h 89"/>
                  <a:gd name="T6" fmla="*/ 0 w 21"/>
                  <a:gd name="T7" fmla="*/ 82 h 89"/>
                  <a:gd name="T8" fmla="*/ 5 w 21"/>
                  <a:gd name="T9" fmla="*/ 0 h 89"/>
                  <a:gd name="T10" fmla="*/ 19 w 21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9">
                    <a:moveTo>
                      <a:pt x="19" y="0"/>
                    </a:moveTo>
                    <a:lnTo>
                      <a:pt x="21" y="82"/>
                    </a:lnTo>
                    <a:lnTo>
                      <a:pt x="12" y="89"/>
                    </a:lnTo>
                    <a:lnTo>
                      <a:pt x="0" y="82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158"/>
              <p:cNvSpPr>
                <a:spLocks noChangeArrowheads="1"/>
              </p:cNvSpPr>
              <p:nvPr/>
            </p:nvSpPr>
            <p:spPr bwMode="auto">
              <a:xfrm>
                <a:off x="5856288" y="3063875"/>
                <a:ext cx="111125" cy="133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159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60"/>
              <p:cNvSpPr/>
              <p:nvPr/>
            </p:nvSpPr>
            <p:spPr bwMode="auto">
              <a:xfrm>
                <a:off x="5722938" y="3322638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161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62"/>
              <p:cNvSpPr/>
              <p:nvPr/>
            </p:nvSpPr>
            <p:spPr bwMode="auto">
              <a:xfrm>
                <a:off x="5894388" y="3205163"/>
                <a:ext cx="34925" cy="41275"/>
              </a:xfrm>
              <a:custGeom>
                <a:avLst/>
                <a:gdLst>
                  <a:gd name="T0" fmla="*/ 19 w 22"/>
                  <a:gd name="T1" fmla="*/ 0 h 26"/>
                  <a:gd name="T2" fmla="*/ 22 w 22"/>
                  <a:gd name="T3" fmla="*/ 16 h 26"/>
                  <a:gd name="T4" fmla="*/ 12 w 22"/>
                  <a:gd name="T5" fmla="*/ 26 h 26"/>
                  <a:gd name="T6" fmla="*/ 0 w 22"/>
                  <a:gd name="T7" fmla="*/ 16 h 26"/>
                  <a:gd name="T8" fmla="*/ 5 w 22"/>
                  <a:gd name="T9" fmla="*/ 0 h 26"/>
                  <a:gd name="T10" fmla="*/ 19 w 22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6">
                    <a:moveTo>
                      <a:pt x="19" y="0"/>
                    </a:moveTo>
                    <a:lnTo>
                      <a:pt x="22" y="16"/>
                    </a:lnTo>
                    <a:lnTo>
                      <a:pt x="12" y="2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63"/>
              <p:cNvSpPr/>
              <p:nvPr/>
            </p:nvSpPr>
            <p:spPr bwMode="auto">
              <a:xfrm>
                <a:off x="5891213" y="3235325"/>
                <a:ext cx="41275" cy="166688"/>
              </a:xfrm>
              <a:custGeom>
                <a:avLst/>
                <a:gdLst>
                  <a:gd name="T0" fmla="*/ 21 w 26"/>
                  <a:gd name="T1" fmla="*/ 0 h 105"/>
                  <a:gd name="T2" fmla="*/ 26 w 26"/>
                  <a:gd name="T3" fmla="*/ 96 h 105"/>
                  <a:gd name="T4" fmla="*/ 14 w 26"/>
                  <a:gd name="T5" fmla="*/ 105 h 105"/>
                  <a:gd name="T6" fmla="*/ 0 w 26"/>
                  <a:gd name="T7" fmla="*/ 96 h 105"/>
                  <a:gd name="T8" fmla="*/ 4 w 26"/>
                  <a:gd name="T9" fmla="*/ 0 h 105"/>
                  <a:gd name="T10" fmla="*/ 21 w 26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5">
                    <a:moveTo>
                      <a:pt x="21" y="0"/>
                    </a:moveTo>
                    <a:lnTo>
                      <a:pt x="26" y="96"/>
                    </a:lnTo>
                    <a:lnTo>
                      <a:pt x="14" y="105"/>
                    </a:lnTo>
                    <a:lnTo>
                      <a:pt x="0" y="96"/>
                    </a:lnTo>
                    <a:lnTo>
                      <a:pt x="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64"/>
              <p:cNvSpPr>
                <a:spLocks noEditPoints="1"/>
              </p:cNvSpPr>
              <p:nvPr/>
            </p:nvSpPr>
            <p:spPr bwMode="auto">
              <a:xfrm>
                <a:off x="5719763" y="3211513"/>
                <a:ext cx="373063" cy="547688"/>
              </a:xfrm>
              <a:custGeom>
                <a:avLst/>
                <a:gdLst>
                  <a:gd name="T0" fmla="*/ 60 w 98"/>
                  <a:gd name="T1" fmla="*/ 74 h 144"/>
                  <a:gd name="T2" fmla="*/ 75 w 98"/>
                  <a:gd name="T3" fmla="*/ 57 h 144"/>
                  <a:gd name="T4" fmla="*/ 74 w 98"/>
                  <a:gd name="T5" fmla="*/ 36 h 144"/>
                  <a:gd name="T6" fmla="*/ 77 w 98"/>
                  <a:gd name="T7" fmla="*/ 40 h 144"/>
                  <a:gd name="T8" fmla="*/ 78 w 98"/>
                  <a:gd name="T9" fmla="*/ 57 h 144"/>
                  <a:gd name="T10" fmla="*/ 98 w 98"/>
                  <a:gd name="T11" fmla="*/ 57 h 144"/>
                  <a:gd name="T12" fmla="*/ 92 w 98"/>
                  <a:gd name="T13" fmla="*/ 31 h 144"/>
                  <a:gd name="T14" fmla="*/ 74 w 98"/>
                  <a:gd name="T15" fmla="*/ 4 h 144"/>
                  <a:gd name="T16" fmla="*/ 63 w 98"/>
                  <a:gd name="T17" fmla="*/ 0 h 144"/>
                  <a:gd name="T18" fmla="*/ 63 w 98"/>
                  <a:gd name="T19" fmla="*/ 0 h 144"/>
                  <a:gd name="T20" fmla="*/ 69 w 98"/>
                  <a:gd name="T21" fmla="*/ 5 h 144"/>
                  <a:gd name="T22" fmla="*/ 61 w 98"/>
                  <a:gd name="T23" fmla="*/ 9 h 144"/>
                  <a:gd name="T24" fmla="*/ 65 w 98"/>
                  <a:gd name="T25" fmla="*/ 15 h 144"/>
                  <a:gd name="T26" fmla="*/ 51 w 98"/>
                  <a:gd name="T27" fmla="*/ 46 h 144"/>
                  <a:gd name="T28" fmla="*/ 51 w 98"/>
                  <a:gd name="T29" fmla="*/ 46 h 144"/>
                  <a:gd name="T30" fmla="*/ 51 w 98"/>
                  <a:gd name="T31" fmla="*/ 46 h 144"/>
                  <a:gd name="T32" fmla="*/ 51 w 98"/>
                  <a:gd name="T33" fmla="*/ 46 h 144"/>
                  <a:gd name="T34" fmla="*/ 51 w 98"/>
                  <a:gd name="T35" fmla="*/ 46 h 144"/>
                  <a:gd name="T36" fmla="*/ 36 w 98"/>
                  <a:gd name="T37" fmla="*/ 15 h 144"/>
                  <a:gd name="T38" fmla="*/ 40 w 98"/>
                  <a:gd name="T39" fmla="*/ 9 h 144"/>
                  <a:gd name="T40" fmla="*/ 33 w 98"/>
                  <a:gd name="T41" fmla="*/ 5 h 144"/>
                  <a:gd name="T42" fmla="*/ 39 w 98"/>
                  <a:gd name="T43" fmla="*/ 0 h 144"/>
                  <a:gd name="T44" fmla="*/ 39 w 98"/>
                  <a:gd name="T45" fmla="*/ 0 h 144"/>
                  <a:gd name="T46" fmla="*/ 31 w 98"/>
                  <a:gd name="T47" fmla="*/ 0 h 144"/>
                  <a:gd name="T48" fmla="*/ 25 w 98"/>
                  <a:gd name="T49" fmla="*/ 3 h 144"/>
                  <a:gd name="T50" fmla="*/ 1 w 98"/>
                  <a:gd name="T51" fmla="*/ 29 h 144"/>
                  <a:gd name="T52" fmla="*/ 1 w 98"/>
                  <a:gd name="T53" fmla="*/ 29 h 144"/>
                  <a:gd name="T54" fmla="*/ 1 w 98"/>
                  <a:gd name="T55" fmla="*/ 30 h 144"/>
                  <a:gd name="T56" fmla="*/ 0 w 98"/>
                  <a:gd name="T57" fmla="*/ 40 h 144"/>
                  <a:gd name="T58" fmla="*/ 0 w 98"/>
                  <a:gd name="T59" fmla="*/ 41 h 144"/>
                  <a:gd name="T60" fmla="*/ 0 w 98"/>
                  <a:gd name="T61" fmla="*/ 42 h 144"/>
                  <a:gd name="T62" fmla="*/ 1 w 98"/>
                  <a:gd name="T63" fmla="*/ 44 h 144"/>
                  <a:gd name="T64" fmla="*/ 3 w 98"/>
                  <a:gd name="T65" fmla="*/ 48 h 144"/>
                  <a:gd name="T66" fmla="*/ 7 w 98"/>
                  <a:gd name="T67" fmla="*/ 55 h 144"/>
                  <a:gd name="T68" fmla="*/ 15 w 98"/>
                  <a:gd name="T69" fmla="*/ 71 h 144"/>
                  <a:gd name="T70" fmla="*/ 26 w 98"/>
                  <a:gd name="T71" fmla="*/ 65 h 144"/>
                  <a:gd name="T72" fmla="*/ 26 w 98"/>
                  <a:gd name="T73" fmla="*/ 75 h 144"/>
                  <a:gd name="T74" fmla="*/ 26 w 98"/>
                  <a:gd name="T75" fmla="*/ 76 h 144"/>
                  <a:gd name="T76" fmla="*/ 28 w 98"/>
                  <a:gd name="T77" fmla="*/ 76 h 144"/>
                  <a:gd name="T78" fmla="*/ 30 w 98"/>
                  <a:gd name="T79" fmla="*/ 144 h 144"/>
                  <a:gd name="T80" fmla="*/ 50 w 98"/>
                  <a:gd name="T81" fmla="*/ 144 h 144"/>
                  <a:gd name="T82" fmla="*/ 50 w 98"/>
                  <a:gd name="T83" fmla="*/ 76 h 144"/>
                  <a:gd name="T84" fmla="*/ 52 w 98"/>
                  <a:gd name="T85" fmla="*/ 76 h 144"/>
                  <a:gd name="T86" fmla="*/ 54 w 98"/>
                  <a:gd name="T87" fmla="*/ 144 h 144"/>
                  <a:gd name="T88" fmla="*/ 60 w 98"/>
                  <a:gd name="T89" fmla="*/ 144 h 144"/>
                  <a:gd name="T90" fmla="*/ 60 w 98"/>
                  <a:gd name="T91" fmla="*/ 74 h 144"/>
                  <a:gd name="T92" fmla="*/ 27 w 98"/>
                  <a:gd name="T93" fmla="*/ 50 h 144"/>
                  <a:gd name="T94" fmla="*/ 24 w 98"/>
                  <a:gd name="T95" fmla="*/ 46 h 144"/>
                  <a:gd name="T96" fmla="*/ 20 w 98"/>
                  <a:gd name="T97" fmla="*/ 39 h 144"/>
                  <a:gd name="T98" fmla="*/ 19 w 98"/>
                  <a:gd name="T99" fmla="*/ 36 h 144"/>
                  <a:gd name="T100" fmla="*/ 27 w 98"/>
                  <a:gd name="T101" fmla="*/ 26 h 144"/>
                  <a:gd name="T102" fmla="*/ 27 w 98"/>
                  <a:gd name="T103" fmla="*/ 5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8" h="144">
                    <a:moveTo>
                      <a:pt x="60" y="74"/>
                    </a:moveTo>
                    <a:cubicBezTo>
                      <a:pt x="60" y="66"/>
                      <a:pt x="66" y="58"/>
                      <a:pt x="75" y="57"/>
                    </a:cubicBezTo>
                    <a:cubicBezTo>
                      <a:pt x="75" y="50"/>
                      <a:pt x="75" y="43"/>
                      <a:pt x="74" y="3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1"/>
                      <a:pt x="78" y="49"/>
                      <a:pt x="7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0"/>
                      <a:pt x="98" y="43"/>
                      <a:pt x="92" y="3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1" y="0"/>
                      <a:pt x="64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1" y="0"/>
                      <a:pt x="31" y="0"/>
                    </a:cubicBezTo>
                    <a:cubicBezTo>
                      <a:pt x="29" y="1"/>
                      <a:pt x="27" y="2"/>
                      <a:pt x="25" y="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9" y="69"/>
                      <a:pt x="23" y="67"/>
                      <a:pt x="26" y="65"/>
                    </a:cubicBezTo>
                    <a:cubicBezTo>
                      <a:pt x="26" y="69"/>
                      <a:pt x="26" y="72"/>
                      <a:pt x="26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7" y="76"/>
                      <a:pt x="27" y="76"/>
                      <a:pt x="28" y="76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24"/>
                      <a:pt x="50" y="89"/>
                      <a:pt x="50" y="76"/>
                    </a:cubicBez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60" y="144"/>
                      <a:pt x="60" y="144"/>
                      <a:pt x="60" y="144"/>
                    </a:cubicBezTo>
                    <a:lnTo>
                      <a:pt x="60" y="74"/>
                    </a:lnTo>
                    <a:close/>
                    <a:moveTo>
                      <a:pt x="27" y="50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4"/>
                      <a:pt x="27" y="42"/>
                      <a:pt x="2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65"/>
              <p:cNvSpPr/>
              <p:nvPr/>
            </p:nvSpPr>
            <p:spPr bwMode="auto">
              <a:xfrm>
                <a:off x="6099176" y="3230563"/>
                <a:ext cx="220663" cy="198438"/>
              </a:xfrm>
              <a:custGeom>
                <a:avLst/>
                <a:gdLst>
                  <a:gd name="T0" fmla="*/ 1 w 58"/>
                  <a:gd name="T1" fmla="*/ 52 h 52"/>
                  <a:gd name="T2" fmla="*/ 30 w 58"/>
                  <a:gd name="T3" fmla="*/ 52 h 52"/>
                  <a:gd name="T4" fmla="*/ 58 w 58"/>
                  <a:gd name="T5" fmla="*/ 52 h 52"/>
                  <a:gd name="T6" fmla="*/ 55 w 58"/>
                  <a:gd name="T7" fmla="*/ 8 h 52"/>
                  <a:gd name="T8" fmla="*/ 47 w 58"/>
                  <a:gd name="T9" fmla="*/ 0 h 52"/>
                  <a:gd name="T10" fmla="*/ 40 w 58"/>
                  <a:gd name="T11" fmla="*/ 0 h 52"/>
                  <a:gd name="T12" fmla="*/ 45 w 58"/>
                  <a:gd name="T13" fmla="*/ 4 h 52"/>
                  <a:gd name="T14" fmla="*/ 38 w 58"/>
                  <a:gd name="T15" fmla="*/ 8 h 52"/>
                  <a:gd name="T16" fmla="*/ 41 w 58"/>
                  <a:gd name="T17" fmla="*/ 13 h 52"/>
                  <a:gd name="T18" fmla="*/ 29 w 58"/>
                  <a:gd name="T19" fmla="*/ 41 h 52"/>
                  <a:gd name="T20" fmla="*/ 29 w 58"/>
                  <a:gd name="T21" fmla="*/ 41 h 52"/>
                  <a:gd name="T22" fmla="*/ 29 w 58"/>
                  <a:gd name="T23" fmla="*/ 41 h 52"/>
                  <a:gd name="T24" fmla="*/ 29 w 58"/>
                  <a:gd name="T25" fmla="*/ 41 h 52"/>
                  <a:gd name="T26" fmla="*/ 29 w 58"/>
                  <a:gd name="T27" fmla="*/ 41 h 52"/>
                  <a:gd name="T28" fmla="*/ 16 w 58"/>
                  <a:gd name="T29" fmla="*/ 13 h 52"/>
                  <a:gd name="T30" fmla="*/ 19 w 58"/>
                  <a:gd name="T31" fmla="*/ 8 h 52"/>
                  <a:gd name="T32" fmla="*/ 12 w 58"/>
                  <a:gd name="T33" fmla="*/ 4 h 52"/>
                  <a:gd name="T34" fmla="*/ 17 w 58"/>
                  <a:gd name="T35" fmla="*/ 0 h 52"/>
                  <a:gd name="T36" fmla="*/ 11 w 58"/>
                  <a:gd name="T37" fmla="*/ 0 h 52"/>
                  <a:gd name="T38" fmla="*/ 11 w 58"/>
                  <a:gd name="T39" fmla="*/ 0 h 52"/>
                  <a:gd name="T40" fmla="*/ 3 w 58"/>
                  <a:gd name="T41" fmla="*/ 8 h 52"/>
                  <a:gd name="T42" fmla="*/ 0 w 58"/>
                  <a:gd name="T43" fmla="*/ 52 h 52"/>
                  <a:gd name="T44" fmla="*/ 1 w 58"/>
                  <a:gd name="T4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2">
                    <a:moveTo>
                      <a:pt x="1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4" y="0"/>
                      <a:pt x="40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6"/>
              <p:cNvSpPr/>
              <p:nvPr/>
            </p:nvSpPr>
            <p:spPr bwMode="auto">
              <a:xfrm>
                <a:off x="6019801" y="3633788"/>
                <a:ext cx="111125" cy="103188"/>
              </a:xfrm>
              <a:custGeom>
                <a:avLst/>
                <a:gdLst>
                  <a:gd name="T0" fmla="*/ 27 w 29"/>
                  <a:gd name="T1" fmla="*/ 0 h 27"/>
                  <a:gd name="T2" fmla="*/ 26 w 29"/>
                  <a:gd name="T3" fmla="*/ 0 h 27"/>
                  <a:gd name="T4" fmla="*/ 1 w 29"/>
                  <a:gd name="T5" fmla="*/ 24 h 27"/>
                  <a:gd name="T6" fmla="*/ 1 w 29"/>
                  <a:gd name="T7" fmla="*/ 27 h 27"/>
                  <a:gd name="T8" fmla="*/ 2 w 29"/>
                  <a:gd name="T9" fmla="*/ 27 h 27"/>
                  <a:gd name="T10" fmla="*/ 4 w 29"/>
                  <a:gd name="T11" fmla="*/ 27 h 27"/>
                  <a:gd name="T12" fmla="*/ 29 w 29"/>
                  <a:gd name="T13" fmla="*/ 3 h 27"/>
                  <a:gd name="T14" fmla="*/ 29 w 29"/>
                  <a:gd name="T15" fmla="*/ 0 h 27"/>
                  <a:gd name="T16" fmla="*/ 27 w 2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7"/>
              <p:cNvSpPr>
                <a:spLocks noEditPoints="1"/>
              </p:cNvSpPr>
              <p:nvPr/>
            </p:nvSpPr>
            <p:spPr bwMode="auto">
              <a:xfrm>
                <a:off x="5967413" y="3448050"/>
                <a:ext cx="504825" cy="346075"/>
              </a:xfrm>
              <a:custGeom>
                <a:avLst/>
                <a:gdLst>
                  <a:gd name="T0" fmla="*/ 128 w 133"/>
                  <a:gd name="T1" fmla="*/ 4 h 91"/>
                  <a:gd name="T2" fmla="*/ 118 w 133"/>
                  <a:gd name="T3" fmla="*/ 0 h 91"/>
                  <a:gd name="T4" fmla="*/ 15 w 133"/>
                  <a:gd name="T5" fmla="*/ 0 h 91"/>
                  <a:gd name="T6" fmla="*/ 5 w 133"/>
                  <a:gd name="T7" fmla="*/ 4 h 91"/>
                  <a:gd name="T8" fmla="*/ 0 w 133"/>
                  <a:gd name="T9" fmla="*/ 17 h 91"/>
                  <a:gd name="T10" fmla="*/ 0 w 133"/>
                  <a:gd name="T11" fmla="*/ 75 h 91"/>
                  <a:gd name="T12" fmla="*/ 15 w 133"/>
                  <a:gd name="T13" fmla="*/ 91 h 91"/>
                  <a:gd name="T14" fmla="*/ 118 w 133"/>
                  <a:gd name="T15" fmla="*/ 91 h 91"/>
                  <a:gd name="T16" fmla="*/ 133 w 133"/>
                  <a:gd name="T17" fmla="*/ 75 h 91"/>
                  <a:gd name="T18" fmla="*/ 133 w 133"/>
                  <a:gd name="T19" fmla="*/ 17 h 91"/>
                  <a:gd name="T20" fmla="*/ 128 w 133"/>
                  <a:gd name="T21" fmla="*/ 4 h 91"/>
                  <a:gd name="T22" fmla="*/ 66 w 133"/>
                  <a:gd name="T23" fmla="*/ 50 h 91"/>
                  <a:gd name="T24" fmla="*/ 17 w 133"/>
                  <a:gd name="T25" fmla="*/ 10 h 91"/>
                  <a:gd name="T26" fmla="*/ 115 w 133"/>
                  <a:gd name="T27" fmla="*/ 10 h 91"/>
                  <a:gd name="T28" fmla="*/ 66 w 133"/>
                  <a:gd name="T29" fmla="*/ 50 h 91"/>
                  <a:gd name="T30" fmla="*/ 123 w 133"/>
                  <a:gd name="T31" fmla="*/ 75 h 91"/>
                  <a:gd name="T32" fmla="*/ 118 w 133"/>
                  <a:gd name="T33" fmla="*/ 80 h 91"/>
                  <a:gd name="T34" fmla="*/ 15 w 133"/>
                  <a:gd name="T35" fmla="*/ 80 h 91"/>
                  <a:gd name="T36" fmla="*/ 10 w 133"/>
                  <a:gd name="T37" fmla="*/ 75 h 91"/>
                  <a:gd name="T38" fmla="*/ 10 w 133"/>
                  <a:gd name="T39" fmla="*/ 17 h 91"/>
                  <a:gd name="T40" fmla="*/ 62 w 133"/>
                  <a:gd name="T41" fmla="*/ 60 h 91"/>
                  <a:gd name="T42" fmla="*/ 66 w 133"/>
                  <a:gd name="T43" fmla="*/ 61 h 91"/>
                  <a:gd name="T44" fmla="*/ 70 w 133"/>
                  <a:gd name="T45" fmla="*/ 60 h 91"/>
                  <a:gd name="T46" fmla="*/ 123 w 133"/>
                  <a:gd name="T47" fmla="*/ 17 h 91"/>
                  <a:gd name="T48" fmla="*/ 123 w 133"/>
                  <a:gd name="T49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1">
                    <a:moveTo>
                      <a:pt x="128" y="4"/>
                    </a:moveTo>
                    <a:cubicBezTo>
                      <a:pt x="125" y="1"/>
                      <a:pt x="121" y="0"/>
                      <a:pt x="1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8" y="1"/>
                      <a:pt x="5" y="4"/>
                    </a:cubicBezTo>
                    <a:cubicBezTo>
                      <a:pt x="3" y="6"/>
                      <a:pt x="0" y="11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1"/>
                      <a:pt x="15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6" y="91"/>
                      <a:pt x="133" y="84"/>
                      <a:pt x="133" y="75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1"/>
                      <a:pt x="130" y="6"/>
                      <a:pt x="128" y="4"/>
                    </a:cubicBezTo>
                    <a:close/>
                    <a:moveTo>
                      <a:pt x="66" y="50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15" y="10"/>
                      <a:pt x="115" y="10"/>
                      <a:pt x="115" y="10"/>
                    </a:cubicBezTo>
                    <a:lnTo>
                      <a:pt x="66" y="50"/>
                    </a:lnTo>
                    <a:close/>
                    <a:moveTo>
                      <a:pt x="123" y="75"/>
                    </a:moveTo>
                    <a:cubicBezTo>
                      <a:pt x="123" y="78"/>
                      <a:pt x="120" y="80"/>
                      <a:pt x="118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2" y="80"/>
                      <a:pt x="10" y="78"/>
                      <a:pt x="10" y="7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1"/>
                      <a:pt x="65" y="61"/>
                      <a:pt x="66" y="61"/>
                    </a:cubicBezTo>
                    <a:cubicBezTo>
                      <a:pt x="68" y="61"/>
                      <a:pt x="69" y="61"/>
                      <a:pt x="70" y="60"/>
                    </a:cubicBezTo>
                    <a:cubicBezTo>
                      <a:pt x="123" y="17"/>
                      <a:pt x="123" y="17"/>
                      <a:pt x="123" y="17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8"/>
              <p:cNvSpPr/>
              <p:nvPr/>
            </p:nvSpPr>
            <p:spPr bwMode="auto">
              <a:xfrm>
                <a:off x="6305551" y="3633788"/>
                <a:ext cx="114300" cy="103188"/>
              </a:xfrm>
              <a:custGeom>
                <a:avLst/>
                <a:gdLst>
                  <a:gd name="T0" fmla="*/ 26 w 30"/>
                  <a:gd name="T1" fmla="*/ 27 h 27"/>
                  <a:gd name="T2" fmla="*/ 28 w 30"/>
                  <a:gd name="T3" fmla="*/ 27 h 27"/>
                  <a:gd name="T4" fmla="*/ 29 w 30"/>
                  <a:gd name="T5" fmla="*/ 27 h 27"/>
                  <a:gd name="T6" fmla="*/ 29 w 30"/>
                  <a:gd name="T7" fmla="*/ 24 h 27"/>
                  <a:gd name="T8" fmla="*/ 4 w 30"/>
                  <a:gd name="T9" fmla="*/ 0 h 27"/>
                  <a:gd name="T10" fmla="*/ 3 w 30"/>
                  <a:gd name="T11" fmla="*/ 0 h 27"/>
                  <a:gd name="T12" fmla="*/ 1 w 30"/>
                  <a:gd name="T13" fmla="*/ 0 h 27"/>
                  <a:gd name="T14" fmla="*/ 1 w 30"/>
                  <a:gd name="T15" fmla="*/ 3 h 27"/>
                  <a:gd name="T16" fmla="*/ 26 w 30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26" y="27"/>
                    </a:moveTo>
                    <a:cubicBezTo>
                      <a:pt x="26" y="27"/>
                      <a:pt x="27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0" y="26"/>
                      <a:pt x="30" y="25"/>
                      <a:pt x="29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3"/>
                    </a:cubicBez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69"/>
              <p:cNvSpPr/>
              <p:nvPr/>
            </p:nvSpPr>
            <p:spPr bwMode="auto">
              <a:xfrm>
                <a:off x="6016626" y="3413125"/>
                <a:ext cx="79375" cy="57150"/>
              </a:xfrm>
              <a:custGeom>
                <a:avLst/>
                <a:gdLst>
                  <a:gd name="T0" fmla="*/ 1 w 21"/>
                  <a:gd name="T1" fmla="*/ 15 h 15"/>
                  <a:gd name="T2" fmla="*/ 21 w 21"/>
                  <a:gd name="T3" fmla="*/ 14 h 15"/>
                  <a:gd name="T4" fmla="*/ 20 w 21"/>
                  <a:gd name="T5" fmla="*/ 0 h 15"/>
                  <a:gd name="T6" fmla="*/ 0 w 21"/>
                  <a:gd name="T7" fmla="*/ 0 h 15"/>
                  <a:gd name="T8" fmla="*/ 1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1" y="15"/>
                    </a:moveTo>
                    <a:cubicBezTo>
                      <a:pt x="8" y="15"/>
                      <a:pt x="14" y="14"/>
                      <a:pt x="21" y="14"/>
                    </a:cubicBezTo>
                    <a:cubicBezTo>
                      <a:pt x="20" y="8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1" y="2662728"/>
            <a:ext cx="1399822" cy="1399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22000" fill="hold" nodeType="withEffect" p14:presetBounceEnd="2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22000" fill="hold" nodeType="withEffect" p14:presetBounceEnd="2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22000" fill="hold" nodeType="withEffect" p14:presetBounceEnd="2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22000" fill="hold" nodeType="withEffect" p14:presetBounceEnd="2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accel="22000" fill="hold" nodeType="withEffect" p14:presetBounceEnd="2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22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22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22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22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accel="22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5" grpId="0"/>
          <p:bldP spid="11" grpId="0"/>
          <p:bldP spid="1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9279" y="585373"/>
            <a:ext cx="3367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5471" y="921645"/>
            <a:ext cx="223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  <a:endParaRPr lang="zh-CN" altLang="en-US" sz="6600" b="1" spc="300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38248" y="1649887"/>
            <a:ext cx="720670" cy="642272"/>
            <a:chOff x="4438248" y="1649887"/>
            <a:chExt cx="720670" cy="642272"/>
          </a:xfrm>
        </p:grpSpPr>
        <p:sp>
          <p:nvSpPr>
            <p:cNvPr id="7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248" y="2615110"/>
            <a:ext cx="720670" cy="642272"/>
            <a:chOff x="4438248" y="2615110"/>
            <a:chExt cx="720670" cy="642272"/>
          </a:xfrm>
        </p:grpSpPr>
        <p:sp>
          <p:nvSpPr>
            <p:cNvPr id="8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38248" y="3580333"/>
            <a:ext cx="720670" cy="642272"/>
            <a:chOff x="4438248" y="3580333"/>
            <a:chExt cx="720670" cy="642272"/>
          </a:xfrm>
        </p:grpSpPr>
        <p:sp>
          <p:nvSpPr>
            <p:cNvPr id="9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38248" y="4545556"/>
            <a:ext cx="720670" cy="642272"/>
            <a:chOff x="4438248" y="4545556"/>
            <a:chExt cx="720670" cy="642272"/>
          </a:xfrm>
        </p:grpSpPr>
        <p:sp>
          <p:nvSpPr>
            <p:cNvPr id="10" name="圆角矩形 9"/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18836" y="1622388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课题背景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18836" y="2587938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18835" y="3558610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展示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18836" y="4525751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优势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1329" y="2048884"/>
            <a:ext cx="24044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31328" y="3008958"/>
            <a:ext cx="3274522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31329" y="3983538"/>
            <a:ext cx="24044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31328" y="4956866"/>
            <a:ext cx="306474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ADVANTAGE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3" presetClass="entr" presetSubtype="28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/>
      <p:bldP spid="3" grpId="0"/>
      <p:bldP spid="17" grpId="0"/>
      <p:bldP spid="18" grpId="0"/>
      <p:bldP spid="19" grpId="0"/>
      <p:bldP spid="20" grpId="0"/>
      <p:bldP spid="24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课题背景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22612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MH_Other_1"/>
          <p:cNvSpPr/>
          <p:nvPr>
            <p:custDataLst>
              <p:tags r:id="rId1"/>
            </p:custDataLst>
          </p:nvPr>
        </p:nvSpPr>
        <p:spPr bwMode="auto">
          <a:xfrm rot="20466794">
            <a:off x="4388030" y="2236121"/>
            <a:ext cx="3540811" cy="769741"/>
          </a:xfrm>
          <a:custGeom>
            <a:avLst/>
            <a:gdLst>
              <a:gd name="T0" fmla="*/ 1199906 w 3285955"/>
              <a:gd name="T1" fmla="*/ 0 h 713761"/>
              <a:gd name="T2" fmla="*/ 3286635 w 3285955"/>
              <a:gd name="T3" fmla="*/ 716221 h 713761"/>
              <a:gd name="T4" fmla="*/ 2086729 w 3285955"/>
              <a:gd name="T5" fmla="*/ 716221 h 713761"/>
              <a:gd name="T6" fmla="*/ 0 w 3285955"/>
              <a:gd name="T7" fmla="*/ 0 h 7137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85955" h="713761">
                <a:moveTo>
                  <a:pt x="1199658" y="0"/>
                </a:moveTo>
                <a:lnTo>
                  <a:pt x="3285955" y="713761"/>
                </a:lnTo>
                <a:lnTo>
                  <a:pt x="2086297" y="713761"/>
                </a:lnTo>
                <a:lnTo>
                  <a:pt x="0" y="0"/>
                </a:lnTo>
                <a:lnTo>
                  <a:pt x="1199658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000" b="1" spc="300">
              <a:latin typeface="+mn-ea"/>
            </a:endParaRPr>
          </a:p>
        </p:txBody>
      </p:sp>
      <p:sp>
        <p:nvSpPr>
          <p:cNvPr id="21" name="MH_SubTitle_1"/>
          <p:cNvSpPr/>
          <p:nvPr>
            <p:custDataLst>
              <p:tags r:id="rId2"/>
            </p:custDataLst>
          </p:nvPr>
        </p:nvSpPr>
        <p:spPr bwMode="auto">
          <a:xfrm flipH="1">
            <a:off x="4010001" y="1789670"/>
            <a:ext cx="3947918" cy="620925"/>
          </a:xfrm>
          <a:custGeom>
            <a:avLst/>
            <a:gdLst>
              <a:gd name="T0" fmla="*/ 3377713 w 3663132"/>
              <a:gd name="T1" fmla="*/ 0 h 576871"/>
              <a:gd name="T2" fmla="*/ 585357 w 3663132"/>
              <a:gd name="T3" fmla="*/ 0 h 576871"/>
              <a:gd name="T4" fmla="*/ 0 w 3663132"/>
              <a:gd name="T5" fmla="*/ 574443 h 576871"/>
              <a:gd name="T6" fmla="*/ 3377713 w 3663132"/>
              <a:gd name="T7" fmla="*/ 574443 h 576871"/>
              <a:gd name="T8" fmla="*/ 3666405 w 3663132"/>
              <a:gd name="T9" fmla="*/ 287222 h 5768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63132"/>
              <a:gd name="T16" fmla="*/ 0 h 576871"/>
              <a:gd name="T17" fmla="*/ 3663132 w 3663132"/>
              <a:gd name="T18" fmla="*/ 576871 h 5768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63132" h="576871">
                <a:moveTo>
                  <a:pt x="3374697" y="0"/>
                </a:moveTo>
                <a:lnTo>
                  <a:pt x="584833" y="0"/>
                </a:lnTo>
                <a:lnTo>
                  <a:pt x="0" y="576871"/>
                </a:lnTo>
                <a:lnTo>
                  <a:pt x="3374697" y="576871"/>
                </a:lnTo>
                <a:lnTo>
                  <a:pt x="3663132" y="288436"/>
                </a:lnTo>
                <a:lnTo>
                  <a:pt x="337469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 rIns="46800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da-DK" sz="2000" b="1" spc="300" dirty="0">
                <a:solidFill>
                  <a:srgbClr val="FFFFFF"/>
                </a:solidFill>
                <a:latin typeface="+mn-ea"/>
                <a:ea typeface="+mn-ea"/>
              </a:rPr>
              <a:t>课下</a:t>
            </a:r>
            <a:r>
              <a:rPr lang="zh-CN" altLang="da-DK" sz="2000" b="1" spc="300" dirty="0">
                <a:solidFill>
                  <a:srgbClr val="FFFFFF"/>
                </a:solidFill>
                <a:latin typeface="+mn-ea"/>
                <a:ea typeface="+mn-ea"/>
              </a:rPr>
              <a:t>好友组局</a:t>
            </a:r>
            <a:r>
              <a:rPr lang="zh-CN" altLang="da-DK" sz="2000" b="1" spc="300" dirty="0">
                <a:solidFill>
                  <a:srgbClr val="FFFFFF"/>
                </a:solidFill>
                <a:latin typeface="+mn-ea"/>
                <a:ea typeface="+mn-ea"/>
              </a:rPr>
              <a:t>难</a:t>
            </a:r>
            <a:endParaRPr lang="zh-CN" altLang="da-DK" sz="2000" b="1" spc="3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2" name="MH_SubTitle_2"/>
          <p:cNvSpPr/>
          <p:nvPr>
            <p:custDataLst>
              <p:tags r:id="rId3"/>
            </p:custDataLst>
          </p:nvPr>
        </p:nvSpPr>
        <p:spPr bwMode="auto">
          <a:xfrm>
            <a:off x="4358950" y="2829676"/>
            <a:ext cx="3672521" cy="620925"/>
          </a:xfrm>
          <a:custGeom>
            <a:avLst/>
            <a:gdLst>
              <a:gd name="T0" fmla="*/ 0 w 3409274"/>
              <a:gd name="T1" fmla="*/ 0 h 575735"/>
              <a:gd name="T2" fmla="*/ 2822571 w 3409274"/>
              <a:gd name="T3" fmla="*/ 0 h 575735"/>
              <a:gd name="T4" fmla="*/ 3405627 w 3409274"/>
              <a:gd name="T5" fmla="*/ 577849 h 575735"/>
              <a:gd name="T6" fmla="*/ 583058 w 3409274"/>
              <a:gd name="T7" fmla="*/ 577849 h 575735"/>
              <a:gd name="T8" fmla="*/ 0 60000 65536"/>
              <a:gd name="T9" fmla="*/ 0 60000 65536"/>
              <a:gd name="T10" fmla="*/ 0 60000 65536"/>
              <a:gd name="T11" fmla="*/ 0 60000 65536"/>
              <a:gd name="T12" fmla="*/ 0 w 3409274"/>
              <a:gd name="T13" fmla="*/ 0 h 575735"/>
              <a:gd name="T14" fmla="*/ 3409274 w 3409274"/>
              <a:gd name="T15" fmla="*/ 575735 h 5757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09274" h="575735">
                <a:moveTo>
                  <a:pt x="0" y="0"/>
                </a:moveTo>
                <a:lnTo>
                  <a:pt x="2825593" y="0"/>
                </a:lnTo>
                <a:lnTo>
                  <a:pt x="3409274" y="575735"/>
                </a:lnTo>
                <a:lnTo>
                  <a:pt x="583682" y="5757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2000" rIns="43200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da-DK" sz="2000" b="1" spc="300" dirty="0">
                <a:solidFill>
                  <a:srgbClr val="FFFFFF"/>
                </a:solidFill>
                <a:latin typeface="+mn-ea"/>
                <a:ea typeface="+mn-ea"/>
              </a:rPr>
              <a:t>课下申请</a:t>
            </a:r>
            <a:r>
              <a:rPr lang="zh-CN" altLang="da-DK" sz="2000" b="1" spc="300" dirty="0">
                <a:solidFill>
                  <a:srgbClr val="FFFFFF"/>
                </a:solidFill>
                <a:latin typeface="+mn-ea"/>
                <a:ea typeface="+mn-ea"/>
              </a:rPr>
              <a:t>场地难</a:t>
            </a:r>
            <a:endParaRPr lang="zh-CN" altLang="da-DK" sz="2000" b="1" spc="3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3" name="MH_Other_2"/>
          <p:cNvSpPr/>
          <p:nvPr>
            <p:custDataLst>
              <p:tags r:id="rId4"/>
            </p:custDataLst>
          </p:nvPr>
        </p:nvSpPr>
        <p:spPr bwMode="auto">
          <a:xfrm rot="20466794">
            <a:off x="4461584" y="3274416"/>
            <a:ext cx="3540811" cy="769741"/>
          </a:xfrm>
          <a:custGeom>
            <a:avLst/>
            <a:gdLst>
              <a:gd name="T0" fmla="*/ 1199906 w 3285955"/>
              <a:gd name="T1" fmla="*/ 0 h 713761"/>
              <a:gd name="T2" fmla="*/ 3286635 w 3285955"/>
              <a:gd name="T3" fmla="*/ 716221 h 713761"/>
              <a:gd name="T4" fmla="*/ 2086729 w 3285955"/>
              <a:gd name="T5" fmla="*/ 716221 h 713761"/>
              <a:gd name="T6" fmla="*/ 0 w 3285955"/>
              <a:gd name="T7" fmla="*/ 0 h 7137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85955" h="713761">
                <a:moveTo>
                  <a:pt x="1199658" y="0"/>
                </a:moveTo>
                <a:lnTo>
                  <a:pt x="3285955" y="713761"/>
                </a:lnTo>
                <a:lnTo>
                  <a:pt x="2086297" y="713761"/>
                </a:lnTo>
                <a:lnTo>
                  <a:pt x="0" y="0"/>
                </a:lnTo>
                <a:lnTo>
                  <a:pt x="1199658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000" b="1" spc="300">
              <a:latin typeface="+mn-ea"/>
            </a:endParaRPr>
          </a:p>
        </p:txBody>
      </p:sp>
      <p:sp>
        <p:nvSpPr>
          <p:cNvPr id="24" name="MH_SubTitle_3"/>
          <p:cNvSpPr/>
          <p:nvPr>
            <p:custDataLst>
              <p:tags r:id="rId5"/>
            </p:custDataLst>
          </p:nvPr>
        </p:nvSpPr>
        <p:spPr bwMode="auto">
          <a:xfrm>
            <a:off x="4432503" y="3867971"/>
            <a:ext cx="3674232" cy="620924"/>
          </a:xfrm>
          <a:custGeom>
            <a:avLst/>
            <a:gdLst>
              <a:gd name="T0" fmla="*/ 0 w 3409274"/>
              <a:gd name="T1" fmla="*/ 0 h 575735"/>
              <a:gd name="T2" fmla="*/ 2827834 w 3409274"/>
              <a:gd name="T3" fmla="*/ 0 h 575735"/>
              <a:gd name="T4" fmla="*/ 3411978 w 3409274"/>
              <a:gd name="T5" fmla="*/ 577845 h 575735"/>
              <a:gd name="T6" fmla="*/ 584146 w 3409274"/>
              <a:gd name="T7" fmla="*/ 577845 h 575735"/>
              <a:gd name="T8" fmla="*/ 0 60000 65536"/>
              <a:gd name="T9" fmla="*/ 0 60000 65536"/>
              <a:gd name="T10" fmla="*/ 0 60000 65536"/>
              <a:gd name="T11" fmla="*/ 0 60000 65536"/>
              <a:gd name="T12" fmla="*/ 0 w 3409274"/>
              <a:gd name="T13" fmla="*/ 0 h 575735"/>
              <a:gd name="T14" fmla="*/ 3409274 w 3409274"/>
              <a:gd name="T15" fmla="*/ 575735 h 5757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09274" h="575735">
                <a:moveTo>
                  <a:pt x="0" y="0"/>
                </a:moveTo>
                <a:lnTo>
                  <a:pt x="2825593" y="0"/>
                </a:lnTo>
                <a:lnTo>
                  <a:pt x="3409274" y="575735"/>
                </a:lnTo>
                <a:lnTo>
                  <a:pt x="583682" y="5757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2000" rIns="43200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da-DK" sz="2000" b="1" spc="300" dirty="0">
                <a:solidFill>
                  <a:srgbClr val="FFFFFF"/>
                </a:solidFill>
                <a:latin typeface="+mn-ea"/>
                <a:ea typeface="+mn-ea"/>
              </a:rPr>
              <a:t>课下宣传活动</a:t>
            </a:r>
            <a:r>
              <a:rPr lang="zh-CN" altLang="da-DK" sz="2000" b="1" spc="300" dirty="0">
                <a:solidFill>
                  <a:srgbClr val="FFFFFF"/>
                </a:solidFill>
                <a:latin typeface="+mn-ea"/>
                <a:ea typeface="+mn-ea"/>
              </a:rPr>
              <a:t>难</a:t>
            </a:r>
            <a:endParaRPr lang="zh-CN" altLang="da-DK" sz="2000" b="1" spc="3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5" name="MH_Other_3"/>
          <p:cNvSpPr/>
          <p:nvPr>
            <p:custDataLst>
              <p:tags r:id="rId6"/>
            </p:custDataLst>
          </p:nvPr>
        </p:nvSpPr>
        <p:spPr bwMode="auto">
          <a:xfrm rot="20466794">
            <a:off x="4536847" y="4312712"/>
            <a:ext cx="3540811" cy="769741"/>
          </a:xfrm>
          <a:custGeom>
            <a:avLst/>
            <a:gdLst>
              <a:gd name="T0" fmla="*/ 1199906 w 3285955"/>
              <a:gd name="T1" fmla="*/ 0 h 713761"/>
              <a:gd name="T2" fmla="*/ 3286635 w 3285955"/>
              <a:gd name="T3" fmla="*/ 716221 h 713761"/>
              <a:gd name="T4" fmla="*/ 2086729 w 3285955"/>
              <a:gd name="T5" fmla="*/ 716221 h 713761"/>
              <a:gd name="T6" fmla="*/ 0 w 3285955"/>
              <a:gd name="T7" fmla="*/ 0 h 7137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85955" h="713761">
                <a:moveTo>
                  <a:pt x="1199658" y="0"/>
                </a:moveTo>
                <a:lnTo>
                  <a:pt x="3285955" y="713761"/>
                </a:lnTo>
                <a:lnTo>
                  <a:pt x="2086297" y="713761"/>
                </a:lnTo>
                <a:lnTo>
                  <a:pt x="0" y="0"/>
                </a:lnTo>
                <a:lnTo>
                  <a:pt x="1199658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000" b="1" spc="300">
              <a:latin typeface="+mn-ea"/>
            </a:endParaRPr>
          </a:p>
        </p:txBody>
      </p:sp>
      <p:sp>
        <p:nvSpPr>
          <p:cNvPr id="26" name="MH_SubTitle_4"/>
          <p:cNvSpPr/>
          <p:nvPr>
            <p:custDataLst>
              <p:tags r:id="rId7"/>
            </p:custDataLst>
          </p:nvPr>
        </p:nvSpPr>
        <p:spPr bwMode="auto">
          <a:xfrm>
            <a:off x="4507767" y="4906268"/>
            <a:ext cx="3674232" cy="620925"/>
          </a:xfrm>
          <a:custGeom>
            <a:avLst/>
            <a:gdLst>
              <a:gd name="T0" fmla="*/ 0 w 3409274"/>
              <a:gd name="T1" fmla="*/ 0 h 575735"/>
              <a:gd name="T2" fmla="*/ 2827834 w 3409274"/>
              <a:gd name="T3" fmla="*/ 0 h 575735"/>
              <a:gd name="T4" fmla="*/ 3411978 w 3409274"/>
              <a:gd name="T5" fmla="*/ 577849 h 575735"/>
              <a:gd name="T6" fmla="*/ 584146 w 3409274"/>
              <a:gd name="T7" fmla="*/ 577849 h 575735"/>
              <a:gd name="T8" fmla="*/ 0 60000 65536"/>
              <a:gd name="T9" fmla="*/ 0 60000 65536"/>
              <a:gd name="T10" fmla="*/ 0 60000 65536"/>
              <a:gd name="T11" fmla="*/ 0 60000 65536"/>
              <a:gd name="T12" fmla="*/ 0 w 3409274"/>
              <a:gd name="T13" fmla="*/ 0 h 575735"/>
              <a:gd name="T14" fmla="*/ 3409274 w 3409274"/>
              <a:gd name="T15" fmla="*/ 575735 h 5757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09274" h="575735">
                <a:moveTo>
                  <a:pt x="0" y="0"/>
                </a:moveTo>
                <a:lnTo>
                  <a:pt x="2825593" y="0"/>
                </a:lnTo>
                <a:lnTo>
                  <a:pt x="3409274" y="575735"/>
                </a:lnTo>
                <a:lnTo>
                  <a:pt x="583682" y="5757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2000" rIns="43200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da-DK" sz="2000" b="1" spc="300" dirty="0">
                <a:solidFill>
                  <a:srgbClr val="FFFFFF"/>
                </a:solidFill>
                <a:latin typeface="+mn-ea"/>
                <a:ea typeface="+mn-ea"/>
              </a:rPr>
              <a:t>课下借用</a:t>
            </a:r>
            <a:r>
              <a:rPr lang="zh-CN" altLang="da-DK" sz="2000" b="1" spc="300" dirty="0">
                <a:solidFill>
                  <a:srgbClr val="FFFFFF"/>
                </a:solidFill>
                <a:latin typeface="+mn-ea"/>
                <a:ea typeface="+mn-ea"/>
              </a:rPr>
              <a:t>器材难</a:t>
            </a:r>
            <a:endParaRPr lang="zh-CN" altLang="da-DK" sz="2000" b="1" spc="3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57733" y="1633850"/>
            <a:ext cx="2908844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难以通过课下的一些活动认识新朋友，难以凑出很多好友共同空闲的时间用来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开展活动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57733" y="3663951"/>
            <a:ext cx="2908844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普通的，受众较窄的活动难以被宣传提升热度，导致活动规模难以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提升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1157" y="2630614"/>
            <a:ext cx="2908844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课余活动对场地的申请较为困难，不同个人、团体之间的申请情况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比较混乱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01157" y="4750655"/>
            <a:ext cx="2908844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一些比较专业的，或者学校本身具有一定数量的器材，学生并没有比较方便的渠道申请借用于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课余活动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7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7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2776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5640" y="1012190"/>
            <a:ext cx="4830445" cy="3478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50815" y="1032510"/>
            <a:ext cx="5052060" cy="34582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58810" y="47104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用户操作：设计用户表，包含用户</a:t>
            </a:r>
            <a:r>
              <a:rPr lang="zh-CN" altLang="en-US"/>
              <a:t>基本信息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57065" y="3917950"/>
            <a:ext cx="3801745" cy="26574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39315" y="4805680"/>
            <a:ext cx="1903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此为总</a:t>
            </a:r>
            <a:r>
              <a:rPr lang="zh-CN" altLang="en-US"/>
              <a:t>数据流图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2776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810" y="952500"/>
            <a:ext cx="5582285" cy="56229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797935" y="152019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用户进行团队操作</a:t>
            </a:r>
            <a:r>
              <a:rPr lang="zh-CN" altLang="en-US"/>
              <a:t>所需表：</a:t>
            </a:r>
            <a:endParaRPr lang="zh-CN" altLang="en-US"/>
          </a:p>
          <a:p>
            <a:r>
              <a:rPr lang="zh-CN" altLang="en-US"/>
              <a:t>团队表（储存团队</a:t>
            </a:r>
            <a:r>
              <a:rPr lang="zh-CN" altLang="en-US"/>
              <a:t>基本信息）</a:t>
            </a:r>
            <a:endParaRPr lang="zh-CN" altLang="en-US"/>
          </a:p>
          <a:p>
            <a:r>
              <a:rPr lang="zh-CN" altLang="en-US"/>
              <a:t>用户申请团队表（存储</a:t>
            </a:r>
            <a:r>
              <a:rPr lang="zh-CN" altLang="en-US"/>
              <a:t>用户申请信息）</a:t>
            </a:r>
            <a:endParaRPr lang="zh-CN" altLang="en-US"/>
          </a:p>
          <a:p>
            <a:r>
              <a:rPr lang="zh-CN" altLang="en-US"/>
              <a:t>用户从属团队表（存储用户在团队的权限</a:t>
            </a:r>
            <a:r>
              <a:rPr lang="zh-CN" altLang="en-US"/>
              <a:t>信息）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61935" y="1520190"/>
            <a:ext cx="4190365" cy="26168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05200" y="4576445"/>
            <a:ext cx="4356735" cy="15462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62240" y="4137025"/>
            <a:ext cx="4429760" cy="207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2776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29310"/>
            <a:ext cx="5734685" cy="34791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4640" y="456565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为了储存活动的所有信息，设定了较多的</a:t>
            </a:r>
            <a:r>
              <a:rPr lang="zh-CN" altLang="en-US"/>
              <a:t>表格：</a:t>
            </a:r>
            <a:endParaRPr lang="zh-CN" altLang="en-US"/>
          </a:p>
          <a:p>
            <a:r>
              <a:rPr lang="zh-CN" altLang="en-US"/>
              <a:t>用户名义发起活动表、团体名义发起活动表（需要查询用户所属团体表）、用户参加活动表、活动借用场地表以及活动基本信息</a:t>
            </a:r>
            <a:r>
              <a:rPr lang="zh-CN" altLang="en-US"/>
              <a:t>表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9675" y="697230"/>
            <a:ext cx="3922395" cy="36487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58640" y="4308475"/>
            <a:ext cx="3878580" cy="1600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96885" y="4338320"/>
            <a:ext cx="4095115" cy="2237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2776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78840"/>
            <a:ext cx="5560695" cy="40728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75640" y="517906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和申请器材相关的表格有三个，一个是基本的器材表，存储当前不同类型器材的状态，还有两个是以个人、团体名义借用器材记录的</a:t>
            </a:r>
            <a:r>
              <a:rPr lang="zh-CN" altLang="en-US"/>
              <a:t>储存表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78930" y="0"/>
            <a:ext cx="4577080" cy="17157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81115" y="4185285"/>
            <a:ext cx="4874895" cy="23901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40425" y="1603375"/>
            <a:ext cx="5315585" cy="2581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2776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810" y="996315"/>
            <a:ext cx="4982845" cy="46266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02275" y="289941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好友系统要用到的就是一个好友表，用来储存两个用户之间是否拥有好友关系的表，以及一个好友申请表，用来储存</a:t>
            </a:r>
            <a:r>
              <a:rPr lang="zh-CN" altLang="en-US"/>
              <a:t>好友申请信息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79035" y="996315"/>
            <a:ext cx="5501640" cy="1874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79035" y="4126230"/>
            <a:ext cx="5415280" cy="240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bldLvl="0" animBg="1"/>
      <p:bldP spid="13" grpId="0"/>
    </p:bldLst>
  </p:timing>
</p:sld>
</file>

<file path=ppt/tags/tag1.xml><?xml version="1.0" encoding="utf-8"?>
<p:tagLst xmlns:p="http://schemas.openxmlformats.org/presentationml/2006/main">
  <p:tag name="MH" val="20160511165525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60511165525"/>
  <p:tag name="MH_LIBRARY" val="GRAPHIC"/>
  <p:tag name="MH_TYPE" val="Other"/>
  <p:tag name="MH_ORDER" val="4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MH" val="20160511172552"/>
  <p:tag name="MH_LIBRARY" val="GRAPHIC"/>
  <p:tag name="MH_TYPE" val="Other"/>
  <p:tag name="MH_ORDER" val="3"/>
</p:tagLst>
</file>

<file path=ppt/tags/tag103.xml><?xml version="1.0" encoding="utf-8"?>
<p:tagLst xmlns:p="http://schemas.openxmlformats.org/presentationml/2006/main">
  <p:tag name="MH" val="20160511172552"/>
  <p:tag name="MH_LIBRARY" val="GRAPHIC"/>
  <p:tag name="MH_TYPE" val="Other"/>
  <p:tag name="MH_ORDER" val="4"/>
</p:tagLst>
</file>

<file path=ppt/tags/tag104.xml><?xml version="1.0" encoding="utf-8"?>
<p:tagLst xmlns:p="http://schemas.openxmlformats.org/presentationml/2006/main">
  <p:tag name="MH" val="20160511172552"/>
  <p:tag name="MH_LIBRARY" val="GRAPHIC"/>
  <p:tag name="MH_TYPE" val="Other"/>
  <p:tag name="MH_ORDER" val="2"/>
</p:tagLst>
</file>

<file path=ppt/tags/tag105.xml><?xml version="1.0" encoding="utf-8"?>
<p:tagLst xmlns:p="http://schemas.openxmlformats.org/presentationml/2006/main">
  <p:tag name="MH" val="20160511172552"/>
  <p:tag name="MH_LIBRARY" val="GRAPHIC"/>
  <p:tag name="MH_TYPE" val="Other"/>
  <p:tag name="MH_ORDER" val="5"/>
</p:tagLst>
</file>

<file path=ppt/tags/tag106.xml><?xml version="1.0" encoding="utf-8"?>
<p:tagLst xmlns:p="http://schemas.openxmlformats.org/presentationml/2006/main">
  <p:tag name="MH" val="20160511172552"/>
  <p:tag name="MH_LIBRARY" val="GRAPHIC"/>
  <p:tag name="MH_TYPE" val="Other"/>
  <p:tag name="MH_ORDER" val="1"/>
</p:tagLst>
</file>

<file path=ppt/tags/tag107.xml><?xml version="1.0" encoding="utf-8"?>
<p:tagLst xmlns:p="http://schemas.openxmlformats.org/presentationml/2006/main">
  <p:tag name="MH" val="20160511172552"/>
  <p:tag name="MH_LIBRARY" val="GRAPHIC"/>
  <p:tag name="MH_TYPE" val="Other"/>
  <p:tag name="MH_ORDER" val="6"/>
</p:tagLst>
</file>

<file path=ppt/tags/tag108.xml><?xml version="1.0" encoding="utf-8"?>
<p:tagLst xmlns:p="http://schemas.openxmlformats.org/presentationml/2006/main">
  <p:tag name="MH" val="20160511172552"/>
  <p:tag name="MH_LIBRARY" val="GRAPHIC"/>
  <p:tag name="MH_TYPE" val="SubTitle"/>
  <p:tag name="MH_ORDER" val="1"/>
</p:tagLst>
</file>

<file path=ppt/tags/tag109.xml><?xml version="1.0" encoding="utf-8"?>
<p:tagLst xmlns:p="http://schemas.openxmlformats.org/presentationml/2006/main">
  <p:tag name="MH" val="20160511172552"/>
  <p:tag name="MH_LIBRARY" val="GRAPHIC"/>
  <p:tag name="MH_TYPE" val="SubTitle"/>
  <p:tag name="MH_ORDER" val="2"/>
</p:tagLst>
</file>

<file path=ppt/tags/tag11.xml><?xml version="1.0" encoding="utf-8"?>
<p:tagLst xmlns:p="http://schemas.openxmlformats.org/presentationml/2006/main">
  <p:tag name="MH" val="20160511164409"/>
  <p:tag name="MH_LIBRARY" val="GRAPHIC"/>
  <p:tag name="MH_TYPE" val="Other"/>
  <p:tag name="MH_ORDER" val="1"/>
</p:tagLst>
</file>

<file path=ppt/tags/tag110.xml><?xml version="1.0" encoding="utf-8"?>
<p:tagLst xmlns:p="http://schemas.openxmlformats.org/presentationml/2006/main">
  <p:tag name="MH" val="20160511172552"/>
  <p:tag name="MH_LIBRARY" val="GRAPHIC"/>
  <p:tag name="MH_TYPE" val="SubTitle"/>
  <p:tag name="MH_ORDER" val="3"/>
</p:tagLst>
</file>

<file path=ppt/tags/tag111.xml><?xml version="1.0" encoding="utf-8"?>
<p:tagLst xmlns:p="http://schemas.openxmlformats.org/presentationml/2006/main">
  <p:tag name="MH" val="20160511172552"/>
  <p:tag name="MH_LIBRARY" val="GRAPHIC"/>
  <p:tag name="MH_TYPE" val="SubTitle"/>
  <p:tag name="MH_ORDER" val="4"/>
</p:tagLst>
</file>

<file path=ppt/tags/tag112.xml><?xml version="1.0" encoding="utf-8"?>
<p:tagLst xmlns:p="http://schemas.openxmlformats.org/presentationml/2006/main">
  <p:tag name="MH" val="20160511172552"/>
  <p:tag name="MH_LIBRARY" val="GRAPHIC"/>
  <p:tag name="MH_TYPE" val="SubTitle"/>
  <p:tag name="MH_ORDER" val="5"/>
</p:tagLst>
</file>

<file path=ppt/tags/tag113.xml><?xml version="1.0" encoding="utf-8"?>
<p:tagLst xmlns:p="http://schemas.openxmlformats.org/presentationml/2006/main">
  <p:tag name="MH" val="20160511172552"/>
  <p:tag name="MH_LIBRARY" val="GRAPHIC"/>
  <p:tag name="MH_TYPE" val="SubTitle"/>
  <p:tag name="MH_ORDER" val="6"/>
</p:tagLst>
</file>

<file path=ppt/tags/tag114.xml><?xml version="1.0" encoding="utf-8"?>
<p:tagLst xmlns:p="http://schemas.openxmlformats.org/presentationml/2006/main">
  <p:tag name="MH" val="20160511172552"/>
  <p:tag name="MH_LIBRARY" val="GRAPHIC"/>
  <p:tag name="MH_TYPE" val="Title"/>
  <p:tag name="MH_ORDER" val="1"/>
</p:tagLst>
</file>

<file path=ppt/tags/tag115.xml><?xml version="1.0" encoding="utf-8"?>
<p:tagLst xmlns:p="http://schemas.openxmlformats.org/presentationml/2006/main">
  <p:tag name="MH" val="20160511172552"/>
  <p:tag name="MH_LIBRARY" val="GRAPHIC"/>
  <p:tag name="MH_TYPE" val="Other"/>
  <p:tag name="MH_ORDER" val="9"/>
</p:tagLst>
</file>

<file path=ppt/tags/tag116.xml><?xml version="1.0" encoding="utf-8"?>
<p:tagLst xmlns:p="http://schemas.openxmlformats.org/presentationml/2006/main">
  <p:tag name="MH" val="20160511172552"/>
  <p:tag name="MH_LIBRARY" val="GRAPHIC"/>
  <p:tag name="MH_TYPE" val="Other"/>
  <p:tag name="MH_ORDER" val="10"/>
</p:tagLst>
</file>

<file path=ppt/tags/tag117.xml><?xml version="1.0" encoding="utf-8"?>
<p:tagLst xmlns:p="http://schemas.openxmlformats.org/presentationml/2006/main">
  <p:tag name="MH" val="20160511172552"/>
  <p:tag name="MH_LIBRARY" val="GRAPHIC"/>
  <p:tag name="MH_TYPE" val="Other"/>
  <p:tag name="MH_ORDER" val="7"/>
</p:tagLst>
</file>

<file path=ppt/tags/tag118.xml><?xml version="1.0" encoding="utf-8"?>
<p:tagLst xmlns:p="http://schemas.openxmlformats.org/presentationml/2006/main">
  <p:tag name="MH" val="20160511172552"/>
  <p:tag name="MH_LIBRARY" val="GRAPHIC"/>
  <p:tag name="MH_TYPE" val="Other"/>
  <p:tag name="MH_ORDER" val="11"/>
</p:tagLst>
</file>

<file path=ppt/tags/tag119.xml><?xml version="1.0" encoding="utf-8"?>
<p:tagLst xmlns:p="http://schemas.openxmlformats.org/presentationml/2006/main">
  <p:tag name="MH" val="20160511172552"/>
  <p:tag name="MH_LIBRARY" val="GRAPHIC"/>
  <p:tag name="MH_TYPE" val="Other"/>
  <p:tag name="MH_ORDER" val="8"/>
</p:tagLst>
</file>

<file path=ppt/tags/tag12.xml><?xml version="1.0" encoding="utf-8"?>
<p:tagLst xmlns:p="http://schemas.openxmlformats.org/presentationml/2006/main">
  <p:tag name="MH" val="20160511164409"/>
  <p:tag name="MH_LIBRARY" val="GRAPHIC"/>
  <p:tag name="MH_TYPE" val="SubTitle"/>
  <p:tag name="MH_ORDER" val="1"/>
</p:tagLst>
</file>

<file path=ppt/tags/tag120.xml><?xml version="1.0" encoding="utf-8"?>
<p:tagLst xmlns:p="http://schemas.openxmlformats.org/presentationml/2006/main">
  <p:tag name="MH" val="20160511172552"/>
  <p:tag name="MH_LIBRARY" val="GRAPHIC"/>
  <p:tag name="MH_TYPE" val="Other"/>
  <p:tag name="MH_ORDER" val="12"/>
</p:tagLst>
</file>

<file path=ppt/tags/tag121.xml><?xml version="1.0" encoding="utf-8"?>
<p:tagLst xmlns:p="http://schemas.openxmlformats.org/presentationml/2006/main">
  <p:tag name="commondata" val="eyJoZGlkIjoiZmZjOGFiZWY0YmI0ZDAyZDZlNmE1NTRhY2MzYmNjMjUifQ=="/>
</p:tagLst>
</file>

<file path=ppt/tags/tag13.xml><?xml version="1.0" encoding="utf-8"?>
<p:tagLst xmlns:p="http://schemas.openxmlformats.org/presentationml/2006/main">
  <p:tag name="MH" val="20160511164409"/>
  <p:tag name="MH_LIBRARY" val="GRAPHIC"/>
  <p:tag name="MH_TYPE" val="SubTitle"/>
  <p:tag name="MH_ORDER" val="2"/>
</p:tagLst>
</file>

<file path=ppt/tags/tag14.xml><?xml version="1.0" encoding="utf-8"?>
<p:tagLst xmlns:p="http://schemas.openxmlformats.org/presentationml/2006/main">
  <p:tag name="MH" val="20160511164409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60511164409"/>
  <p:tag name="MH_LIBRARY" val="GRAPHIC"/>
  <p:tag name="MH_TYPE" val="SubTitle"/>
  <p:tag name="MH_ORDER" val="3"/>
</p:tagLst>
</file>

<file path=ppt/tags/tag16.xml><?xml version="1.0" encoding="utf-8"?>
<p:tagLst xmlns:p="http://schemas.openxmlformats.org/presentationml/2006/main">
  <p:tag name="MH" val="20160511164409"/>
  <p:tag name="MH_LIBRARY" val="GRAPHIC"/>
  <p:tag name="MH_TYPE" val="Other"/>
  <p:tag name="MH_ORDER" val="3"/>
</p:tagLst>
</file>

<file path=ppt/tags/tag17.xml><?xml version="1.0" encoding="utf-8"?>
<p:tagLst xmlns:p="http://schemas.openxmlformats.org/presentationml/2006/main">
  <p:tag name="MH" val="20160511164409"/>
  <p:tag name="MH_LIBRARY" val="GRAPHIC"/>
  <p:tag name="MH_TYPE" val="SubTitle"/>
  <p:tag name="MH_ORDER" val="4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MH" val="20160511165525"/>
  <p:tag name="MH_LIBRARY" val="GRAPHIC"/>
  <p:tag name="MH_TYPE" val="SubTitle"/>
  <p:tag name="MH_ORDER" val="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MH" val="20160511165525"/>
  <p:tag name="MH_LIBRARY" val="GRAPHIC"/>
  <p:tag name="MH_TYPE" val="Text"/>
  <p:tag name="MH_ORDER" val="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MH" val="20160511170643"/>
  <p:tag name="MH_LIBRARY" val="GRAPHIC"/>
  <p:tag name="MH_TYPE" val="Other"/>
  <p:tag name="MH_ORDER" val="3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MH" val="20160511170643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60511165525"/>
  <p:tag name="MH_LIBRARY" val="GRAPHIC"/>
  <p:tag name="MH_TYPE" val="Other"/>
  <p:tag name="MH_ORDER" val="2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MH" val="20160511170643"/>
  <p:tag name="MH_LIBRARY" val="GRAPHIC"/>
  <p:tag name="MH_TYPE" val="Other"/>
  <p:tag name="MH_ORDER" val="2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MH" val="20160511165525"/>
  <p:tag name="MH_LIBRARY" val="GRAPHIC"/>
  <p:tag name="MH_TYPE" val="SubTitle"/>
  <p:tag name="MH_ORDER" val="2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MH" val="20160511165525"/>
  <p:tag name="MH_LIBRARY" val="GRAPHIC"/>
  <p:tag name="MH_TYPE" val="Text"/>
  <p:tag name="MH_ORDER" val="2"/>
</p:tagLst>
</file>

<file path=ppt/tags/tag60.xml><?xml version="1.0" encoding="utf-8"?>
<p:tagLst xmlns:p="http://schemas.openxmlformats.org/presentationml/2006/main">
  <p:tag name="MH" val="20160511170643"/>
  <p:tag name="MH_LIBRARY" val="GRAPHIC"/>
  <p:tag name="MH_TYPE" val="Other"/>
  <p:tag name="MH_ORDER" val="3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MH" val="20160511165525"/>
  <p:tag name="MH_LIBRARY" val="GRAPHIC"/>
  <p:tag name="MH_TYPE" val="Other"/>
  <p:tag name="MH_ORDER" val="3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MH" val="20160511170643"/>
  <p:tag name="MH_LIBRARY" val="GRAPHIC"/>
  <p:tag name="MH_TYPE" val="Other"/>
  <p:tag name="MH_ORDER" val="1"/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MH" val="20160511170643"/>
  <p:tag name="MH_LIBRARY" val="GRAPHIC"/>
  <p:tag name="MH_TYPE" val="Other"/>
  <p:tag name="MH_ORDER" val="1"/>
</p:tagLst>
</file>

<file path=ppt/tags/tag76.xml><?xml version="1.0" encoding="utf-8"?>
<p:tagLst xmlns:p="http://schemas.openxmlformats.org/presentationml/2006/main">
  <p:tag name="MH" val="20160511170643"/>
  <p:tag name="MH_LIBRARY" val="GRAPHIC"/>
  <p:tag name="MH_TYPE" val="Other"/>
  <p:tag name="MH_ORDER" val="2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MH" val="20160511165525"/>
  <p:tag name="MH_LIBRARY" val="GRAPHIC"/>
  <p:tag name="MH_TYPE" val="SubTitle"/>
  <p:tag name="MH_ORDER" val="3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MH" val="20160511170643"/>
  <p:tag name="MH_LIBRARY" val="GRAPHIC"/>
  <p:tag name="MH_TYPE" val="Other"/>
  <p:tag name="MH_ORDER" val="1"/>
</p:tagLst>
</file>

<file path=ppt/tags/tag85.xml><?xml version="1.0" encoding="utf-8"?>
<p:tagLst xmlns:p="http://schemas.openxmlformats.org/presentationml/2006/main">
  <p:tag name="MH" val="20160511170643"/>
  <p:tag name="MH_LIBRARY" val="GRAPHIC"/>
  <p:tag name="MH_TYPE" val="Other"/>
  <p:tag name="MH_ORDER" val="3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MH" val="20160511165525"/>
  <p:tag name="MH_LIBRARY" val="GRAPHIC"/>
  <p:tag name="MH_TYPE" val="Text"/>
  <p:tag name="MH_ORDER" val="3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MH" val="20160511170643"/>
  <p:tag name="MH_LIBRARY" val="GRAPHIC"/>
  <p:tag name="MH_TYPE" val="Other"/>
  <p:tag name="MH_ORDER" val="1"/>
</p:tagLst>
</file>

<file path=ppt/tags/tag94.xml><?xml version="1.0" encoding="utf-8"?>
<p:tagLst xmlns:p="http://schemas.openxmlformats.org/presentationml/2006/main">
  <p:tag name="MH" val="20160511170643"/>
  <p:tag name="MH_LIBRARY" val="GRAPHIC"/>
  <p:tag name="MH_TYPE" val="Other"/>
  <p:tag name="MH_ORDER" val="2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1717</Words>
  <Application>WPS 演示</Application>
  <PresentationFormat>宽屏</PresentationFormat>
  <Paragraphs>299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黑体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</cp:lastModifiedBy>
  <cp:revision>25</cp:revision>
  <dcterms:created xsi:type="dcterms:W3CDTF">2023-08-09T12:44:00Z</dcterms:created>
  <dcterms:modified xsi:type="dcterms:W3CDTF">2023-12-14T11:51:41Z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2052-12.1.0.15990</vt:lpwstr>
  </property>
</Properties>
</file>